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5" r:id="rId5"/>
    <p:sldId id="266" r:id="rId6"/>
    <p:sldId id="269" r:id="rId7"/>
    <p:sldId id="280" r:id="rId8"/>
    <p:sldId id="278" r:id="rId9"/>
    <p:sldId id="27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1179D1-3E3C-4814-9587-460645CADE53}" v="25" dt="2023-06-27T17:16:22.7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09" autoAdjust="0"/>
    <p:restoredTop sz="94660"/>
  </p:normalViewPr>
  <p:slideViewPr>
    <p:cSldViewPr>
      <p:cViewPr varScale="1">
        <p:scale>
          <a:sx n="76" d="100"/>
          <a:sy n="76" d="100"/>
        </p:scale>
        <p:origin x="50" y="23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2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F11179D1-3E3C-4814-9587-460645CADE53}"/>
    <pc:docChg chg="undo custSel addSld delSld modSld modMainMaster">
      <pc:chgData name="Mike Montemurro" userId="40c20c913ca7511e" providerId="LiveId" clId="{F11179D1-3E3C-4814-9587-460645CADE53}" dt="2023-07-12T06:52:44.618" v="2811" actId="20577"/>
      <pc:docMkLst>
        <pc:docMk/>
      </pc:docMkLst>
      <pc:sldChg chg="modSp mod">
        <pc:chgData name="Mike Montemurro" userId="40c20c913ca7511e" providerId="LiveId" clId="{F11179D1-3E3C-4814-9587-460645CADE53}" dt="2023-07-12T06:50:25.430" v="2803" actId="20577"/>
        <pc:sldMkLst>
          <pc:docMk/>
          <pc:sldMk cId="0" sldId="256"/>
        </pc:sldMkLst>
        <pc:spChg chg="mod">
          <ac:chgData name="Mike Montemurro" userId="40c20c913ca7511e" providerId="LiveId" clId="{F11179D1-3E3C-4814-9587-460645CADE53}" dt="2023-06-22T14:21:54.343" v="1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Mike Montemurro" userId="40c20c913ca7511e" providerId="LiveId" clId="{F11179D1-3E3C-4814-9587-460645CADE53}" dt="2023-07-12T06:50:25.430" v="280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Mike Montemurro" userId="40c20c913ca7511e" providerId="LiveId" clId="{F11179D1-3E3C-4814-9587-460645CADE53}" dt="2023-06-22T14:22:45.996" v="30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Mike Montemurro" userId="40c20c913ca7511e" providerId="LiveId" clId="{F11179D1-3E3C-4814-9587-460645CADE53}" dt="2023-06-23T17:31:07.432" v="1548" actId="20577"/>
        <pc:sldMkLst>
          <pc:docMk/>
          <pc:sldMk cId="0" sldId="257"/>
        </pc:sldMkLst>
        <pc:spChg chg="mod">
          <ac:chgData name="Mike Montemurro" userId="40c20c913ca7511e" providerId="LiveId" clId="{F11179D1-3E3C-4814-9587-460645CADE53}" dt="2023-06-23T17:31:07.432" v="1548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Mike Montemurro" userId="40c20c913ca7511e" providerId="LiveId" clId="{F11179D1-3E3C-4814-9587-460645CADE53}" dt="2023-07-12T06:52:44.618" v="2811" actId="20577"/>
        <pc:sldMkLst>
          <pc:docMk/>
          <pc:sldMk cId="2353208408" sldId="265"/>
        </pc:sldMkLst>
        <pc:spChg chg="mod">
          <ac:chgData name="Mike Montemurro" userId="40c20c913ca7511e" providerId="LiveId" clId="{F11179D1-3E3C-4814-9587-460645CADE53}" dt="2023-06-22T15:04:26.559" v="944" actId="20577"/>
          <ac:spMkLst>
            <pc:docMk/>
            <pc:sldMk cId="2353208408" sldId="265"/>
            <ac:spMk id="2" creationId="{2773DD9D-4101-AC4C-9CBD-F55B37A9B279}"/>
          </ac:spMkLst>
        </pc:spChg>
        <pc:graphicFrameChg chg="mod modGraphic">
          <ac:chgData name="Mike Montemurro" userId="40c20c913ca7511e" providerId="LiveId" clId="{F11179D1-3E3C-4814-9587-460645CADE53}" dt="2023-07-12T06:52:44.618" v="2811" actId="20577"/>
          <ac:graphicFrameMkLst>
            <pc:docMk/>
            <pc:sldMk cId="2353208408" sldId="265"/>
            <ac:graphicFrameMk id="7" creationId="{A8D5A3CE-0519-484A-AF51-C2E8DAC5EC4F}"/>
          </ac:graphicFrameMkLst>
        </pc:graphicFrameChg>
      </pc:sldChg>
      <pc:sldChg chg="modSp mod">
        <pc:chgData name="Mike Montemurro" userId="40c20c913ca7511e" providerId="LiveId" clId="{F11179D1-3E3C-4814-9587-460645CADE53}" dt="2023-06-26T11:59:20.724" v="1725" actId="1076"/>
        <pc:sldMkLst>
          <pc:docMk/>
          <pc:sldMk cId="3628597883" sldId="266"/>
        </pc:sldMkLst>
        <pc:spChg chg="mod">
          <ac:chgData name="Mike Montemurro" userId="40c20c913ca7511e" providerId="LiveId" clId="{F11179D1-3E3C-4814-9587-460645CADE53}" dt="2023-06-23T17:33:55.772" v="1607" actId="20577"/>
          <ac:spMkLst>
            <pc:docMk/>
            <pc:sldMk cId="3628597883" sldId="266"/>
            <ac:spMk id="7" creationId="{B03842A8-B690-E941-A8D1-30EF0D47653C}"/>
          </ac:spMkLst>
        </pc:spChg>
        <pc:graphicFrameChg chg="mod modGraphic">
          <ac:chgData name="Mike Montemurro" userId="40c20c913ca7511e" providerId="LiveId" clId="{F11179D1-3E3C-4814-9587-460645CADE53}" dt="2023-06-26T11:59:20.724" v="1725" actId="1076"/>
          <ac:graphicFrameMkLst>
            <pc:docMk/>
            <pc:sldMk cId="3628597883" sldId="266"/>
            <ac:graphicFrameMk id="8" creationId="{2B08D061-F5D4-4246-AA41-02F06B62EF07}"/>
          </ac:graphicFrameMkLst>
        </pc:graphicFrameChg>
      </pc:sldChg>
      <pc:sldChg chg="modSp mod">
        <pc:chgData name="Mike Montemurro" userId="40c20c913ca7511e" providerId="LiveId" clId="{F11179D1-3E3C-4814-9587-460645CADE53}" dt="2023-06-28T13:57:58.184" v="2272" actId="20577"/>
        <pc:sldMkLst>
          <pc:docMk/>
          <pc:sldMk cId="2875752128" sldId="267"/>
        </pc:sldMkLst>
        <pc:spChg chg="mod">
          <ac:chgData name="Mike Montemurro" userId="40c20c913ca7511e" providerId="LiveId" clId="{F11179D1-3E3C-4814-9587-460645CADE53}" dt="2023-06-28T13:57:58.184" v="2272" actId="20577"/>
          <ac:spMkLst>
            <pc:docMk/>
            <pc:sldMk cId="2875752128" sldId="267"/>
            <ac:spMk id="3" creationId="{3410BB9F-DF7D-7B4D-B27C-54DBD5030D8C}"/>
          </ac:spMkLst>
        </pc:spChg>
      </pc:sldChg>
      <pc:sldChg chg="modSp mod">
        <pc:chgData name="Mike Montemurro" userId="40c20c913ca7511e" providerId="LiveId" clId="{F11179D1-3E3C-4814-9587-460645CADE53}" dt="2023-07-12T06:49:40.708" v="2800" actId="20577"/>
        <pc:sldMkLst>
          <pc:docMk/>
          <pc:sldMk cId="1147634876" sldId="269"/>
        </pc:sldMkLst>
        <pc:graphicFrameChg chg="mod modGraphic">
          <ac:chgData name="Mike Montemurro" userId="40c20c913ca7511e" providerId="LiveId" clId="{F11179D1-3E3C-4814-9587-460645CADE53}" dt="2023-07-12T06:49:40.708" v="2800" actId="20577"/>
          <ac:graphicFrameMkLst>
            <pc:docMk/>
            <pc:sldMk cId="1147634876" sldId="269"/>
            <ac:graphicFrameMk id="6" creationId="{219F640A-C450-BA4C-A682-B926FDAADD90}"/>
          </ac:graphicFrameMkLst>
        </pc:graphicFrameChg>
      </pc:sldChg>
      <pc:sldChg chg="modSp del mod">
        <pc:chgData name="Mike Montemurro" userId="40c20c913ca7511e" providerId="LiveId" clId="{F11179D1-3E3C-4814-9587-460645CADE53}" dt="2023-06-27T18:17:20.042" v="1929" actId="2696"/>
        <pc:sldMkLst>
          <pc:docMk/>
          <pc:sldMk cId="392557381" sldId="270"/>
        </pc:sldMkLst>
        <pc:graphicFrameChg chg="mod modGraphic">
          <ac:chgData name="Mike Montemurro" userId="40c20c913ca7511e" providerId="LiveId" clId="{F11179D1-3E3C-4814-9587-460645CADE53}" dt="2023-06-27T17:16:15.598" v="1903" actId="14734"/>
          <ac:graphicFrameMkLst>
            <pc:docMk/>
            <pc:sldMk cId="392557381" sldId="270"/>
            <ac:graphicFrameMk id="6" creationId="{56064033-9CDD-4E4B-903D-7D416B15AAA7}"/>
          </ac:graphicFrameMkLst>
        </pc:graphicFrameChg>
      </pc:sldChg>
      <pc:sldChg chg="delSp modSp mod">
        <pc:chgData name="Mike Montemurro" userId="40c20c913ca7511e" providerId="LiveId" clId="{F11179D1-3E3C-4814-9587-460645CADE53}" dt="2023-06-22T16:16:19.482" v="1320" actId="478"/>
        <pc:sldMkLst>
          <pc:docMk/>
          <pc:sldMk cId="811303758" sldId="278"/>
        </pc:sldMkLst>
        <pc:spChg chg="mod">
          <ac:chgData name="Mike Montemurro" userId="40c20c913ca7511e" providerId="LiveId" clId="{F11179D1-3E3C-4814-9587-460645CADE53}" dt="2023-06-22T16:15:27.944" v="1303" actId="20577"/>
          <ac:spMkLst>
            <pc:docMk/>
            <pc:sldMk cId="811303758" sldId="278"/>
            <ac:spMk id="14" creationId="{00000000-0000-0000-0000-000000000000}"/>
          </ac:spMkLst>
        </pc:spChg>
        <pc:spChg chg="mod">
          <ac:chgData name="Mike Montemurro" userId="40c20c913ca7511e" providerId="LiveId" clId="{F11179D1-3E3C-4814-9587-460645CADE53}" dt="2023-06-22T16:15:35.875" v="1310" actId="20577"/>
          <ac:spMkLst>
            <pc:docMk/>
            <pc:sldMk cId="811303758" sldId="278"/>
            <ac:spMk id="15" creationId="{00000000-0000-0000-0000-000000000000}"/>
          </ac:spMkLst>
        </pc:spChg>
        <pc:spChg chg="mod">
          <ac:chgData name="Mike Montemurro" userId="40c20c913ca7511e" providerId="LiveId" clId="{F11179D1-3E3C-4814-9587-460645CADE53}" dt="2023-06-22T16:15:47.844" v="1315" actId="20577"/>
          <ac:spMkLst>
            <pc:docMk/>
            <pc:sldMk cId="811303758" sldId="278"/>
            <ac:spMk id="17" creationId="{00000000-0000-0000-0000-000000000000}"/>
          </ac:spMkLst>
        </pc:spChg>
        <pc:graphicFrameChg chg="del mod">
          <ac:chgData name="Mike Montemurro" userId="40c20c913ca7511e" providerId="LiveId" clId="{F11179D1-3E3C-4814-9587-460645CADE53}" dt="2023-06-22T16:16:01.415" v="1318" actId="478"/>
          <ac:graphicFrameMkLst>
            <pc:docMk/>
            <pc:sldMk cId="811303758" sldId="278"/>
            <ac:graphicFrameMk id="13" creationId="{00000000-0000-0000-0000-000000000000}"/>
          </ac:graphicFrameMkLst>
        </pc:graphicFrameChg>
        <pc:graphicFrameChg chg="del">
          <ac:chgData name="Mike Montemurro" userId="40c20c913ca7511e" providerId="LiveId" clId="{F11179D1-3E3C-4814-9587-460645CADE53}" dt="2023-06-22T16:16:15.880" v="1319" actId="478"/>
          <ac:graphicFrameMkLst>
            <pc:docMk/>
            <pc:sldMk cId="811303758" sldId="278"/>
            <ac:graphicFrameMk id="16" creationId="{00000000-0000-0000-0000-000000000000}"/>
          </ac:graphicFrameMkLst>
        </pc:graphicFrameChg>
        <pc:graphicFrameChg chg="del">
          <ac:chgData name="Mike Montemurro" userId="40c20c913ca7511e" providerId="LiveId" clId="{F11179D1-3E3C-4814-9587-460645CADE53}" dt="2023-06-22T16:16:19.482" v="1320" actId="478"/>
          <ac:graphicFrameMkLst>
            <pc:docMk/>
            <pc:sldMk cId="811303758" sldId="278"/>
            <ac:graphicFrameMk id="19" creationId="{00000000-0000-0000-0000-000000000000}"/>
          </ac:graphicFrameMkLst>
        </pc:graphicFrameChg>
      </pc:sldChg>
      <pc:sldChg chg="modSp mod">
        <pc:chgData name="Mike Montemurro" userId="40c20c913ca7511e" providerId="LiveId" clId="{F11179D1-3E3C-4814-9587-460645CADE53}" dt="2023-06-22T16:30:51.903" v="1536" actId="14734"/>
        <pc:sldMkLst>
          <pc:docMk/>
          <pc:sldMk cId="1955796043" sldId="279"/>
        </pc:sldMkLst>
        <pc:spChg chg="mod">
          <ac:chgData name="Mike Montemurro" userId="40c20c913ca7511e" providerId="LiveId" clId="{F11179D1-3E3C-4814-9587-460645CADE53}" dt="2023-06-22T16:07:19.670" v="1094" actId="20577"/>
          <ac:spMkLst>
            <pc:docMk/>
            <pc:sldMk cId="1955796043" sldId="279"/>
            <ac:spMk id="2" creationId="{F25D20A1-4C8F-7E48-BD15-136CC6AF36D5}"/>
          </ac:spMkLst>
        </pc:spChg>
        <pc:graphicFrameChg chg="modGraphic">
          <ac:chgData name="Mike Montemurro" userId="40c20c913ca7511e" providerId="LiveId" clId="{F11179D1-3E3C-4814-9587-460645CADE53}" dt="2023-06-22T16:30:51.903" v="1536" actId="14734"/>
          <ac:graphicFrameMkLst>
            <pc:docMk/>
            <pc:sldMk cId="1955796043" sldId="279"/>
            <ac:graphicFrameMk id="6" creationId="{6DE6C6C6-F2BE-254F-AC28-A80A0DDF9EFC}"/>
          </ac:graphicFrameMkLst>
        </pc:graphicFrameChg>
      </pc:sldChg>
      <pc:sldChg chg="addSp delSp modSp mod">
        <pc:chgData name="Mike Montemurro" userId="40c20c913ca7511e" providerId="LiveId" clId="{F11179D1-3E3C-4814-9587-460645CADE53}" dt="2023-07-12T06:50:11.718" v="2801" actId="20577"/>
        <pc:sldMkLst>
          <pc:docMk/>
          <pc:sldMk cId="2081367469" sldId="280"/>
        </pc:sldMkLst>
        <pc:spChg chg="mod">
          <ac:chgData name="Mike Montemurro" userId="40c20c913ca7511e" providerId="LiveId" clId="{F11179D1-3E3C-4814-9587-460645CADE53}" dt="2023-07-12T06:50:11.718" v="2801" actId="20577"/>
          <ac:spMkLst>
            <pc:docMk/>
            <pc:sldMk cId="2081367469" sldId="280"/>
            <ac:spMk id="6" creationId="{00000000-0000-0000-0000-000000000000}"/>
          </ac:spMkLst>
        </pc:spChg>
        <pc:graphicFrameChg chg="add del mod">
          <ac:chgData name="Mike Montemurro" userId="40c20c913ca7511e" providerId="LiveId" clId="{F11179D1-3E3C-4814-9587-460645CADE53}" dt="2023-06-22T16:26:29.543" v="1416"/>
          <ac:graphicFrameMkLst>
            <pc:docMk/>
            <pc:sldMk cId="2081367469" sldId="280"/>
            <ac:graphicFrameMk id="7" creationId="{1439C63D-644F-9935-5E19-B3D0369E6A05}"/>
          </ac:graphicFrameMkLst>
        </pc:graphicFrameChg>
      </pc:sldChg>
      <pc:sldChg chg="modSp add del mod">
        <pc:chgData name="Mike Montemurro" userId="40c20c913ca7511e" providerId="LiveId" clId="{F11179D1-3E3C-4814-9587-460645CADE53}" dt="2023-06-27T17:13:39.116" v="1886" actId="47"/>
        <pc:sldMkLst>
          <pc:docMk/>
          <pc:sldMk cId="3502852789" sldId="281"/>
        </pc:sldMkLst>
        <pc:spChg chg="mod">
          <ac:chgData name="Mike Montemurro" userId="40c20c913ca7511e" providerId="LiveId" clId="{F11179D1-3E3C-4814-9587-460645CADE53}" dt="2023-06-27T17:12:52.099" v="1880" actId="20577"/>
          <ac:spMkLst>
            <pc:docMk/>
            <pc:sldMk cId="3502852789" sldId="281"/>
            <ac:spMk id="6" creationId="{00000000-0000-0000-0000-000000000000}"/>
          </ac:spMkLst>
        </pc:spChg>
      </pc:sldChg>
      <pc:sldMasterChg chg="modSp mod">
        <pc:chgData name="Mike Montemurro" userId="40c20c913ca7511e" providerId="LiveId" clId="{F11179D1-3E3C-4814-9587-460645CADE53}" dt="2023-06-22T16:18:36.788" v="1349" actId="20577"/>
        <pc:sldMasterMkLst>
          <pc:docMk/>
          <pc:sldMasterMk cId="0" sldId="2147483648"/>
        </pc:sldMasterMkLst>
        <pc:spChg chg="mod">
          <ac:chgData name="Mike Montemurro" userId="40c20c913ca7511e" providerId="LiveId" clId="{F11179D1-3E3C-4814-9587-460645CADE53}" dt="2023-06-22T16:18:36.788" v="134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802.11-23/1041r0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REVme</a:t>
            </a:r>
            <a:r>
              <a:rPr lang="en-US" dirty="0"/>
              <a:t> Report to EC on Conditional Approval to go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2023-07-12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221315"/>
              </p:ext>
            </p:extLst>
          </p:nvPr>
        </p:nvGraphicFramePr>
        <p:xfrm>
          <a:off x="1116013" y="2854325"/>
          <a:ext cx="10245725" cy="236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2994" imgH="2409330" progId="Word.Document.8">
                  <p:embed/>
                </p:oleObj>
              </mc:Choice>
              <mc:Fallback>
                <p:oleObj name="Document" r:id="rId3" imgW="10442994" imgH="240933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854325"/>
                        <a:ext cx="10245725" cy="2360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</a:t>
            </a:r>
            <a:r>
              <a:rPr lang="en-GB" dirty="0" err="1">
                <a:ea typeface="ＭＳ Ｐゴシック" pitchFamily="34" charset="-128"/>
              </a:rPr>
              <a:t>REVme</a:t>
            </a:r>
            <a:r>
              <a:rPr lang="en-GB" dirty="0">
                <a:ea typeface="ＭＳ Ｐゴシック" pitchFamily="34" charset="-128"/>
              </a:rPr>
              <a:t> Draft 4.0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plenary session of the 802.11 working group on &lt;&gt;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Group:  &lt;&gt;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94223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REVme</a:t>
            </a:r>
            <a:r>
              <a:rPr lang="en-US" dirty="0"/>
              <a:t> went through one comment collection and 3 WG Letter Ballots.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ballot results on Draft 1.0 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TG has so far resolved over 3200 comments received </a:t>
            </a:r>
            <a:br>
              <a:rPr lang="en-US" dirty="0"/>
            </a:br>
            <a:r>
              <a:rPr lang="en-US" dirty="0"/>
              <a:t>on drafts 0.1 to 3.0.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TG has rolled in IEEE Std 802.11ax-2021, IEEE Std 802.11ay-2021, IEEE Std 802.11ba-2021, and IEEE Std 802.11-2020_Cor1-2022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Std 802.11az-2022, IEEE Std 802.11bd-2022 are to be rolled in a recirculation after the initial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Std 802.11bb and IEEE Std 802.11bc will be rolled in after their publication, which are tentatively scheduled after the initial SA Ballot.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10361613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 – </a:t>
            </a:r>
            <a:r>
              <a:rPr lang="en-GB" dirty="0" err="1">
                <a:ea typeface="ＭＳ Ｐゴシック" pitchFamily="34" charset="-128"/>
              </a:rPr>
              <a:t>REVme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757058"/>
              </p:ext>
            </p:extLst>
          </p:nvPr>
        </p:nvGraphicFramePr>
        <p:xfrm>
          <a:off x="1199456" y="1843370"/>
          <a:ext cx="9914838" cy="33549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 January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REVme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D1.0</a:t>
                      </a: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 November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TGme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 May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TGme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273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</a:t>
            </a:r>
            <a:r>
              <a:rPr lang="en-GB" dirty="0" err="1">
                <a:solidFill>
                  <a:schemeClr val="tx1"/>
                </a:solidFill>
                <a:ea typeface="ＭＳ Ｐゴシック" pitchFamily="34" charset="-128"/>
              </a:rPr>
              <a:t>REVme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576783"/>
              </p:ext>
            </p:extLst>
          </p:nvPr>
        </p:nvGraphicFramePr>
        <p:xfrm>
          <a:off x="1069178" y="2138063"/>
          <a:ext cx="10153128" cy="293590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20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4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85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 January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REVme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1392 (921 T, 415 E, 56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 November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TGme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822 (204 T, 601 E, 17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 May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TGme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417 (272 T, 138 E, 7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593294"/>
              </p:ext>
            </p:extLst>
          </p:nvPr>
        </p:nvGraphicFramePr>
        <p:xfrm>
          <a:off x="1847528" y="1531028"/>
          <a:ext cx="8568951" cy="434851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52947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1626901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1626901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1183201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1479001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</a:tblGrid>
              <a:tr h="31779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Jarkko Kneckt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Harkins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260405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Andrew Myles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613508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Yongho Seok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649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 Zhang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78191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Jouni Malinen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901109"/>
                  </a:ext>
                </a:extLst>
              </a:tr>
              <a:tr h="290853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Coffey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583004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674282"/>
                  </a:ext>
                </a:extLst>
              </a:tr>
              <a:tr h="342645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429642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Chaoming Luo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729512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Graham Smith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266269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– Topics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Jarkko Kneckt – Peer to peer communication</a:t>
            </a:r>
          </a:p>
          <a:p>
            <a:r>
              <a:rPr lang="en-US" sz="1800" dirty="0"/>
              <a:t>Daniel Harkins – Password identifiers</a:t>
            </a:r>
          </a:p>
          <a:p>
            <a:r>
              <a:rPr lang="en-US" sz="1800" dirty="0"/>
              <a:t>Andrew Myles – Regulatory - enablement</a:t>
            </a:r>
          </a:p>
          <a:p>
            <a:r>
              <a:rPr lang="en-US" sz="1800" dirty="0"/>
              <a:t>Yongho Seok – Off-channel TWT</a:t>
            </a:r>
          </a:p>
          <a:p>
            <a:r>
              <a:rPr lang="en-US" sz="1800" dirty="0"/>
              <a:t>Yan Zhang – No response</a:t>
            </a:r>
          </a:p>
          <a:p>
            <a:r>
              <a:rPr lang="en-US" sz="1800" dirty="0"/>
              <a:t>Jouni Malinen – Password identifiers</a:t>
            </a:r>
          </a:p>
          <a:p>
            <a:r>
              <a:rPr lang="en-US" sz="1800" dirty="0"/>
              <a:t>John Coffey - </a:t>
            </a:r>
          </a:p>
          <a:p>
            <a:r>
              <a:rPr lang="en-US" sz="1800" dirty="0"/>
              <a:t>Mark Hamilton –Various topics</a:t>
            </a:r>
          </a:p>
          <a:p>
            <a:r>
              <a:rPr lang="en-US" sz="1800" dirty="0"/>
              <a:t>Mark RISON – Various topics</a:t>
            </a:r>
          </a:p>
          <a:p>
            <a:r>
              <a:rPr lang="en-US" sz="1800" dirty="0"/>
              <a:t>Chaoming Luo – Block ACK segmentation and reassembly</a:t>
            </a:r>
          </a:p>
          <a:p>
            <a:r>
              <a:rPr lang="en-US" sz="1800" dirty="0"/>
              <a:t>Graham Smith – Spatial reuse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Montemuro (Huawei)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36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July 2023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2"/>
            <a:ext cx="327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/>
              <a:t>Michael Montemuro (Huawei)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sp>
        <p:nvSpPr>
          <p:cNvPr id="14" name="TextBox 13"/>
          <p:cNvSpPr txBox="1"/>
          <p:nvPr/>
        </p:nvSpPr>
        <p:spPr>
          <a:xfrm>
            <a:off x="6600056" y="2132856"/>
            <a:ext cx="2448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LB258 unsatisfied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00056" y="3330765"/>
            <a:ext cx="2448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LB270 unsatisfied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00056" y="4658464"/>
            <a:ext cx="2448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LB273 unsatisfied</a:t>
            </a:r>
          </a:p>
        </p:txBody>
      </p:sp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025334"/>
              </p:ext>
            </p:extLst>
          </p:nvPr>
        </p:nvGraphicFramePr>
        <p:xfrm>
          <a:off x="1631505" y="2002497"/>
          <a:ext cx="8527437" cy="2595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6043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550774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Recirculation Ballot (D4.0)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August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495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</a:t>
                      </a:r>
                      <a:r>
                        <a:rPr lang="en-US"/>
                        <a:t>SA Ballot (D4.0)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October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 Recirculation (D5.0)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February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March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SA Ballot Recirculation (D6.0)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1964</TotalTime>
  <Words>735</Words>
  <Application>Microsoft Office PowerPoint</Application>
  <PresentationFormat>Widescreen</PresentationFormat>
  <Paragraphs>229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Document</vt:lpstr>
      <vt:lpstr>REVme Report to EC on Conditional Approval to go to SA Ballot</vt:lpstr>
      <vt:lpstr>Introduction</vt:lpstr>
      <vt:lpstr>Status Summary</vt:lpstr>
      <vt:lpstr>802.11 WG Letter Ballot Results – REVme</vt:lpstr>
      <vt:lpstr>802.11 WG Letter Ballot Comments – REVme</vt:lpstr>
      <vt:lpstr>Unsatisfied Technical comments by commenter</vt:lpstr>
      <vt:lpstr>Unsatisfied Technical Comments – Topics</vt:lpstr>
      <vt:lpstr>Unsatisfied comments</vt:lpstr>
      <vt:lpstr>REVme Timeline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Report to EC on Conditional Approval to go to SA Ballot</dc:title>
  <dc:creator>Osama Aboul-Magd</dc:creator>
  <cp:lastModifiedBy>Mike Montemurro</cp:lastModifiedBy>
  <cp:revision>60</cp:revision>
  <cp:lastPrinted>1601-01-01T00:00:00Z</cp:lastPrinted>
  <dcterms:created xsi:type="dcterms:W3CDTF">2019-11-09T15:46:46Z</dcterms:created>
  <dcterms:modified xsi:type="dcterms:W3CDTF">2023-07-12T06:52:52Z</dcterms:modified>
</cp:coreProperties>
</file>