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300" r:id="rId19"/>
    <p:sldId id="301" r:id="rId20"/>
    <p:sldId id="296" r:id="rId21"/>
    <p:sldId id="297" r:id="rId22"/>
    <p:sldId id="298" r:id="rId23"/>
    <p:sldId id="29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83" d="100"/>
          <a:sy n="83" d="100"/>
        </p:scale>
        <p:origin x="66" y="50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802.11-23/1036r0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dcn/23/1-23-0017-01-Mntg-proposed-resolution-of-cid-109-in-wg-ballot-of-p802-revc-d1-0.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ARC-SC-agenda-June-26-2023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26 June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June/July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June 12 (past) and June 26 (today), to discuss how to define “IEEE 802 Network” for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July plenary</a:t>
            </a:r>
          </a:p>
          <a:p>
            <a:pPr marL="457200" indent="-457200">
              <a:lnSpc>
                <a:spcPct val="90000"/>
              </a:lnSpc>
              <a:spcBef>
                <a:spcPts val="300"/>
              </a:spcBef>
              <a:spcAft>
                <a:spcPts val="0"/>
              </a:spcAft>
              <a:buFont typeface="Arial" panose="020B0604020202020204" pitchFamily="34" charset="0"/>
              <a:buChar char="•"/>
              <a:defRPr/>
            </a:pPr>
            <a:r>
              <a:rPr lang="en-US" sz="2800" dirty="0"/>
              <a:t>Update on IEEE 802 Revision</a:t>
            </a:r>
          </a:p>
          <a:p>
            <a:pPr marL="457200" indent="-457200">
              <a:lnSpc>
                <a:spcPct val="90000"/>
              </a:lnSpc>
              <a:spcBef>
                <a:spcPts val="300"/>
              </a:spcBef>
              <a:spcAft>
                <a:spcPts val="0"/>
              </a:spcAft>
              <a:buFont typeface="Arial" panose="020B0604020202020204" pitchFamily="34" charset="0"/>
              <a:buChar char="•"/>
              <a:defRPr/>
            </a:pPr>
            <a:r>
              <a:rPr lang="en-US" sz="2800" dirty="0"/>
              <a:t>EPD/LPD discussion in 802REVc</a:t>
            </a:r>
          </a:p>
          <a:p>
            <a:pPr marL="457200" indent="-457200">
              <a:lnSpc>
                <a:spcPct val="90000"/>
              </a:lnSpc>
              <a:spcBef>
                <a:spcPts val="300"/>
              </a:spcBef>
              <a:spcAft>
                <a:spcPts val="0"/>
              </a:spcAft>
              <a:buFont typeface="Arial" panose="020B0604020202020204" pitchFamily="34" charset="0"/>
              <a:buChar char="•"/>
              <a:defRPr/>
            </a:pPr>
            <a:r>
              <a:rPr lang="en-US" sz="2800" dirty="0"/>
              <a:t>Definition of “IEEE 802 Network”</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hlinkClick r:id="rId3"/>
              </a:rPr>
              <a:t>https://mentor.ieee.org/802.1/dcn/23/1-23-0017-01-Mntg-proposed-resolution-of-cid-109-in-wg-ballot-of-p802-revc-d1-0.docx</a:t>
            </a:r>
            <a:r>
              <a:rPr lang="en-US" sz="2400" dirty="0">
                <a:ea typeface="ＭＳ Ｐゴシック" pitchFamily="2"/>
              </a:rPr>
              <a:t> (Note: 802.1 Mentor)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last time (slides 19-22, notes on 23), especially existing “definitions” on slide 19</a:t>
            </a:r>
          </a:p>
          <a:p>
            <a:pPr lvl="0">
              <a:buClr>
                <a:srgbClr val="000000"/>
              </a:buClr>
              <a:buSzPct val="100000"/>
              <a:buFont typeface="Arial" pitchFamily="34"/>
              <a:buChar char="•"/>
            </a:pPr>
            <a:r>
              <a:rPr lang="en-US" dirty="0"/>
              <a:t>Proposal for definition (Max Riegel):</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latin typeface="Arial" panose="020B0604020202020204" pitchFamily="34" charset="0"/>
                <a:ea typeface="Times New Roman" panose="02020603050405020304" pitchFamily="18" charset="0"/>
              </a:rPr>
              <a:t>Draft proposal of updated definition:</a:t>
            </a:r>
            <a:endParaRPr lang="en-US" u="sng" dirty="0">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latin typeface="Arial" panose="020B0604020202020204" pitchFamily="34" charset="0"/>
                <a:ea typeface="Times New Roman" panose="02020603050405020304" pitchFamily="18" charset="0"/>
              </a:rPr>
              <a:t>IEEE 802 ® network: A system that forwards user data frames according to IEEE 802 medium access control (MAC) addresses, and IEEE 802 MAC addresses identify the endpoints of the communication links within the system.</a:t>
            </a:r>
            <a:endParaRPr lang="en-US" sz="2000" b="1" i="1" u="sng" dirty="0">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26 June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26 June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7298</TotalTime>
  <Words>2846</Words>
  <Application>Microsoft Office PowerPoint</Application>
  <PresentationFormat>Widescreen</PresentationFormat>
  <Paragraphs>267</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ARC-SC-agenda-June-26-2023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26 June 2023</vt:lpstr>
      <vt:lpstr>ARC (Architecture) – Other</vt:lpstr>
      <vt:lpstr>802REVc – update and EPD/LPD</vt:lpstr>
      <vt:lpstr>Define “IEEE 802 Network”</vt:lpstr>
      <vt:lpstr>Define “IEEE 802 Network”</vt:lpstr>
      <vt:lpstr>Define “IEEE 802 Network” - 2</vt:lpstr>
      <vt:lpstr>Define “IEEE 802 Network” – Some quotes</vt:lpstr>
      <vt:lpstr>Define “IEEE 802 Network” – Some quotes</vt:lpstr>
      <vt:lpstr>Telecon notes – 6/21/2023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97</cp:revision>
  <cp:lastPrinted>1601-01-01T00:00:00Z</cp:lastPrinted>
  <dcterms:created xsi:type="dcterms:W3CDTF">2021-01-26T19:12:38Z</dcterms:created>
  <dcterms:modified xsi:type="dcterms:W3CDTF">2023-06-21T19:13:20Z</dcterms:modified>
</cp:coreProperties>
</file>