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1" r:id="rId5"/>
    <p:sldId id="696" r:id="rId6"/>
    <p:sldId id="4511" r:id="rId7"/>
    <p:sldId id="4515" r:id="rId8"/>
    <p:sldId id="4516" r:id="rId9"/>
    <p:sldId id="4521" r:id="rId10"/>
    <p:sldId id="19316" r:id="rId11"/>
    <p:sldId id="4522" r:id="rId12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762" autoAdjust="0"/>
    <p:restoredTop sz="93771" autoAdjust="0"/>
  </p:normalViewPr>
  <p:slideViewPr>
    <p:cSldViewPr showGuides="1">
      <p:cViewPr varScale="1">
        <p:scale>
          <a:sx n="96" d="100"/>
          <a:sy n="96" d="100"/>
        </p:scale>
        <p:origin x="370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1762E6F3-FFFF-4D46-8AEC-8BD703695BB4}"/>
    <pc:docChg chg="modMainMaster">
      <pc:chgData name="Rich Kennedy" userId="e810d86e-335d-4c6e-9b29-76a01f35df5d" providerId="ADAL" clId="{1762E6F3-FFFF-4D46-8AEC-8BD703695BB4}" dt="2023-08-08T18:31:58.974" v="1" actId="20577"/>
      <pc:docMkLst>
        <pc:docMk/>
      </pc:docMkLst>
      <pc:sldMasterChg chg="modSp mod">
        <pc:chgData name="Rich Kennedy" userId="e810d86e-335d-4c6e-9b29-76a01f35df5d" providerId="ADAL" clId="{1762E6F3-FFFF-4D46-8AEC-8BD703695BB4}" dt="2023-08-08T18:31:58.974" v="1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1762E6F3-FFFF-4D46-8AEC-8BD703695BB4}" dt="2023-08-08T18:31:58.974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802.11-23/1033r1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c.gov/ecfs/document/1052672360914/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July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1877"/>
              </p:ext>
            </p:extLst>
          </p:nvPr>
        </p:nvGraphicFramePr>
        <p:xfrm>
          <a:off x="1920875" y="2600325"/>
          <a:ext cx="877411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7419" imgH="2345500" progId="Word.Document.8">
                  <p:embed/>
                </p:oleObj>
              </mc:Choice>
              <mc:Fallback>
                <p:oleObj name="Document" r:id="rId3" imgW="8127419" imgH="2345500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00325"/>
                        <a:ext cx="8774113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#120 New Work Item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</a:t>
            </a:r>
          </a:p>
          <a:p>
            <a:pPr lvl="1"/>
            <a:r>
              <a:rPr lang="en-US" sz="1800" dirty="0"/>
              <a:t>The 83.5 MHz of the 2.4 GHz band and even 470 MHz (not contiguous) of the 5 GHz band were not a sufficient hedge against congestion or enough room for innovation</a:t>
            </a:r>
          </a:p>
          <a:p>
            <a:r>
              <a:rPr lang="en-US" sz="2000" dirty="0"/>
              <a:t>Today, Bluetooth is in that same situation 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200" dirty="0"/>
              <a:t>U-NII-3, 5725 – 5850 MHz is another possibility being explored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r>
              <a:rPr lang="en-US" dirty="0"/>
              <a:t>The detailed plan can best be developed working together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May 25, 2023, the Bluetooth SIG filed a letter with the FCC asking</a:t>
            </a:r>
          </a:p>
          <a:p>
            <a:pPr lvl="1"/>
            <a:r>
              <a:rPr lang="en-US" dirty="0"/>
              <a:t>The current FNPRM be completed with Wi-Fi industry requested VLP provisions</a:t>
            </a:r>
          </a:p>
          <a:p>
            <a:pPr lvl="1"/>
            <a:r>
              <a:rPr lang="en-US" dirty="0"/>
              <a:t>A new rulemaking be opened to consider narrowband sharing provisions</a:t>
            </a:r>
          </a:p>
          <a:p>
            <a:pPr lvl="1"/>
            <a:r>
              <a:rPr lang="en-US" dirty="0">
                <a:hlinkClick r:id="rId2"/>
              </a:rPr>
              <a:t>https://www.fcc.gov/ecfs/document/1052672360914/1</a:t>
            </a:r>
            <a:r>
              <a:rPr lang="en-US" dirty="0"/>
              <a:t> </a:t>
            </a:r>
          </a:p>
          <a:p>
            <a:r>
              <a:rPr lang="en-US" dirty="0"/>
              <a:t>Introduced a New Work Item for ETSI EN 303 687 to develop channel access mechanisms for narrowband technologies in the 6 GHz band</a:t>
            </a:r>
          </a:p>
          <a:p>
            <a:pPr lvl="1"/>
            <a:r>
              <a:rPr lang="en-US" dirty="0"/>
              <a:t>Adoption must await final ENAP approval of the initial version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EN 303 687v1.1.0 was approved on June 27, 2023</a:t>
            </a:r>
          </a:p>
          <a:p>
            <a:pPr lvl="1"/>
            <a:r>
              <a:rPr lang="en-US" dirty="0"/>
              <a:t>Will begin at BRAN #120 in September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to FCC-20-51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r>
              <a:rPr lang="en-US" dirty="0"/>
              <a:t>Exploring enhanced sharing mechanisms for the 5725 – 5850 (5875) MHz band</a:t>
            </a:r>
          </a:p>
          <a:p>
            <a:r>
              <a:rPr lang="en-US" dirty="0"/>
              <a:t>Further regulatory action needed on the 5.8 GHz band globally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45519</TotalTime>
  <Words>652</Words>
  <Application>Microsoft Office PowerPoint</Application>
  <PresentationFormat>Widescreen</PresentationFormat>
  <Paragraphs>84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Bluetooth SIG July 2023 Update</vt:lpstr>
      <vt:lpstr>Abstract</vt:lpstr>
      <vt:lpstr>Agenda</vt:lpstr>
      <vt:lpstr>Bluetooth Sharing Goals</vt:lpstr>
      <vt:lpstr>The Overall Bluetooth SIG Plan</vt:lpstr>
      <vt:lpstr>Recent Actions</vt:lpstr>
      <vt:lpstr>New Work Item Provisions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1280</cp:revision>
  <cp:lastPrinted>1998-02-10T13:28:06Z</cp:lastPrinted>
  <dcterms:created xsi:type="dcterms:W3CDTF">2004-12-02T14:01:45Z</dcterms:created>
  <dcterms:modified xsi:type="dcterms:W3CDTF">2023-08-08T18:32:09Z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