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31" r:id="rId5"/>
    <p:sldId id="696" r:id="rId6"/>
    <p:sldId id="4511" r:id="rId7"/>
    <p:sldId id="4515" r:id="rId8"/>
    <p:sldId id="4516" r:id="rId9"/>
    <p:sldId id="4521" r:id="rId10"/>
    <p:sldId id="19316" r:id="rId11"/>
    <p:sldId id="4522" r:id="rId12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8482B9-0683-9D03-27C4-CEC19D840A24}" name="Andy Scott" initials="AS" userId="S::AScott@ncta.com::1a91c28a-49e0-4388-9cda-c26d927ed3b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FC"/>
    <a:srgbClr val="E4E5E5"/>
    <a:srgbClr val="A6A6A6"/>
    <a:srgbClr val="64B4FF"/>
    <a:srgbClr val="BCBDBF"/>
    <a:srgbClr val="64656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0762" autoAdjust="0"/>
    <p:restoredTop sz="93771" autoAdjust="0"/>
  </p:normalViewPr>
  <p:slideViewPr>
    <p:cSldViewPr showGuides="1">
      <p:cViewPr varScale="1">
        <p:scale>
          <a:sx n="96" d="100"/>
          <a:sy n="96" d="100"/>
        </p:scale>
        <p:origin x="370" y="67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 Kennedy" userId="e810d86e-335d-4c6e-9b29-76a01f35df5d" providerId="ADAL" clId="{1762E6F3-FFFF-4D46-8AEC-8BD703695BB4}"/>
    <pc:docChg chg="modMainMaster">
      <pc:chgData name="Rich Kennedy" userId="e810d86e-335d-4c6e-9b29-76a01f35df5d" providerId="ADAL" clId="{1762E6F3-FFFF-4D46-8AEC-8BD703695BB4}" dt="2023-08-08T18:31:58.974" v="1" actId="20577"/>
      <pc:docMkLst>
        <pc:docMk/>
      </pc:docMkLst>
      <pc:sldMasterChg chg="modSp mod">
        <pc:chgData name="Rich Kennedy" userId="e810d86e-335d-4c6e-9b29-76a01f35df5d" providerId="ADAL" clId="{1762E6F3-FFFF-4D46-8AEC-8BD703695BB4}" dt="2023-08-08T18:31:58.974" v="1" actId="20577"/>
        <pc:sldMasterMkLst>
          <pc:docMk/>
          <pc:sldMasterMk cId="0" sldId="2147483648"/>
        </pc:sldMasterMkLst>
        <pc:spChg chg="mod">
          <ac:chgData name="Rich Kennedy" userId="e810d86e-335d-4c6e-9b29-76a01f35df5d" providerId="ADAL" clId="{1762E6F3-FFFF-4D46-8AEC-8BD703695BB4}" dt="2023-08-08T18:31:58.974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78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69899" y="6475413"/>
            <a:ext cx="19220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Rich Kennedy (Bluetooth SIG)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802.11-23/1033r1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cc.gov/ecfs/document/1052672360914/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 dirty="0"/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Bluetooth SIG July 2023 Update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2023-07-13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11877"/>
              </p:ext>
            </p:extLst>
          </p:nvPr>
        </p:nvGraphicFramePr>
        <p:xfrm>
          <a:off x="1920875" y="2600325"/>
          <a:ext cx="8774113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7419" imgH="2345500" progId="Word.Document.8">
                  <p:embed/>
                </p:oleObj>
              </mc:Choice>
              <mc:Fallback>
                <p:oleObj name="Document" r:id="rId3" imgW="8127419" imgH="2345500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2600325"/>
                        <a:ext cx="8774113" cy="252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DD183-1EDE-CAF6-EC27-7E34A360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2813" y="1828800"/>
            <a:ext cx="103632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800" dirty="0"/>
              <a:t>This is an update on Bluetooth SIG actions and plans for sharing the 5 and 6 GHz bands with incumbents and unlicensed/license-exempt devices.</a:t>
            </a:r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2ACAFB-4D27-A674-6E7E-3C31AD20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3505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Agenda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  <a:p>
            <a:r>
              <a:rPr lang="en-US" altLang="en-US" dirty="0">
                <a:cs typeface="Times New Roman"/>
              </a:rPr>
              <a:t>The Overall Bluetooth SIG Plan</a:t>
            </a:r>
          </a:p>
          <a:p>
            <a:r>
              <a:rPr lang="en-US" altLang="en-US" dirty="0">
                <a:cs typeface="Times New Roman"/>
              </a:rPr>
              <a:t>Recent Actions</a:t>
            </a:r>
          </a:p>
          <a:p>
            <a:r>
              <a:rPr lang="en-US" dirty="0"/>
              <a:t>ETSI BRAN #120 New Work Item</a:t>
            </a:r>
          </a:p>
          <a:p>
            <a:r>
              <a:rPr lang="en-US" altLang="en-US" dirty="0">
                <a:cs typeface="Times New Roman"/>
              </a:rPr>
              <a:t>Bluetooth Next Steps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FD619F-518F-4CF7-FCD6-94CDDF61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4687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D112B-36FC-6045-27E2-E7B5A49AE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99B95-3B58-255F-C8DF-B560F6233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989138"/>
            <a:ext cx="10363200" cy="4248174"/>
          </a:xfrm>
        </p:spPr>
        <p:txBody>
          <a:bodyPr/>
          <a:lstStyle/>
          <a:p>
            <a:r>
              <a:rPr lang="en-US" sz="2000" dirty="0"/>
              <a:t>The Bluetooth SIG recognizes the contribution the Wi-Fi industry has made in opening the 6 GHz band for unlicensed/license-exempt sharing</a:t>
            </a:r>
          </a:p>
          <a:p>
            <a:pPr lvl="1"/>
            <a:r>
              <a:rPr lang="en-US" sz="1800" dirty="0"/>
              <a:t>The 83.5 MHz of the 2.4 GHz band and even 470 MHz (not contiguous) of the 5 GHz band were not a sufficient hedge against congestion or enough room for innovation</a:t>
            </a:r>
          </a:p>
          <a:p>
            <a:r>
              <a:rPr lang="en-US" sz="2000" dirty="0"/>
              <a:t>Today, Bluetooth is in that same situation </a:t>
            </a:r>
          </a:p>
          <a:p>
            <a:r>
              <a:rPr lang="en-US" sz="2000" dirty="0"/>
              <a:t>Bluetooth and Wi-Fi successfully shared the 2.4 GHz band for many years</a:t>
            </a:r>
          </a:p>
          <a:p>
            <a:pPr lvl="1"/>
            <a:r>
              <a:rPr lang="en-US" sz="1800" dirty="0"/>
              <a:t>Unfortunately, most of 5 GHz is not viable for Bluetooth, i.e., indoor restrictions and DFS</a:t>
            </a:r>
          </a:p>
          <a:p>
            <a:pPr lvl="1"/>
            <a:r>
              <a:rPr lang="en-US" sz="1800" dirty="0"/>
              <a:t>5.8 GHz band available in many regulatory domains</a:t>
            </a:r>
          </a:p>
          <a:p>
            <a:r>
              <a:rPr lang="en-US" sz="2000" dirty="0"/>
              <a:t>The 6 GHz band has room for Bluetooth and Wi-Fi, and there is time to develop optimal sharing mechanisms</a:t>
            </a:r>
          </a:p>
          <a:p>
            <a:r>
              <a:rPr lang="en-US" sz="2200" dirty="0"/>
              <a:t>U-NII-3, 5725 – 5850 MHz is another possibility being explored</a:t>
            </a:r>
          </a:p>
          <a:p>
            <a:r>
              <a:rPr lang="en-US" sz="2000" dirty="0"/>
              <a:t>We will work closely with the Wi-Fi industry in IEEE 802 and Wi-Fi Alliance to enable Bluetooth sharing these band equitably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065A2-6D8F-488C-B83C-87A0AD22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AC1CC-6120-85DA-576B-220D245E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F3C56-86F1-46F7-31D6-3F027842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947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6751D-118C-5C31-695C-F26C69B92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Bluetooth SIG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6EBDA-4D2E-FC84-DEB8-76A59D1BA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industry coalition of Bluetooth companies to drive regulatory and standards changes just as Wi-Fi did </a:t>
            </a:r>
          </a:p>
          <a:p>
            <a:pPr lvl="1"/>
            <a:r>
              <a:rPr lang="en-US" dirty="0"/>
              <a:t>Including companies with both Wi-Fi and Bluetooth businesses</a:t>
            </a:r>
          </a:p>
          <a:p>
            <a:pPr lvl="1"/>
            <a:r>
              <a:rPr lang="en-US" dirty="0"/>
              <a:t>Collaborate with Wi-Fi industry to drive needed changes </a:t>
            </a:r>
          </a:p>
          <a:p>
            <a:r>
              <a:rPr lang="en-US" dirty="0"/>
              <a:t>Work with SDOs to develop optimum spectrum sharing methods and advance regulatory/standards to codify them as required</a:t>
            </a:r>
          </a:p>
          <a:p>
            <a:r>
              <a:rPr lang="en-US" dirty="0"/>
              <a:t>The detailed plan can best be developed working together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AF069-D958-1730-C0AA-C4982AEE5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88E69-16E5-074E-095A-BA725353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6A05E-360B-097D-291C-A72F2E28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414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20FA-8CB9-79B3-3B59-FFCF2EAA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Recent Actions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FF5A7-7EC8-A883-7283-68E231E3E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May 25, 2023, the Bluetooth SIG filed a letter with the FCC asking</a:t>
            </a:r>
          </a:p>
          <a:p>
            <a:pPr lvl="1"/>
            <a:r>
              <a:rPr lang="en-US" dirty="0"/>
              <a:t>The current FNPRM be completed with Wi-Fi industry requested VLP provisions</a:t>
            </a:r>
          </a:p>
          <a:p>
            <a:pPr lvl="1"/>
            <a:r>
              <a:rPr lang="en-US" dirty="0"/>
              <a:t>A new rulemaking be opened to consider narrowband sharing provisions</a:t>
            </a:r>
          </a:p>
          <a:p>
            <a:pPr lvl="1"/>
            <a:r>
              <a:rPr lang="en-US" dirty="0">
                <a:hlinkClick r:id="rId2"/>
              </a:rPr>
              <a:t>https://www.fcc.gov/ecfs/document/1052672360914/1</a:t>
            </a:r>
            <a:r>
              <a:rPr lang="en-US" dirty="0"/>
              <a:t> </a:t>
            </a:r>
          </a:p>
          <a:p>
            <a:r>
              <a:rPr lang="en-US" dirty="0"/>
              <a:t>Introduced a New Work Item for ETSI EN 303 687 to develop channel access mechanisms for narrowband technologies in the 6 GHz band</a:t>
            </a:r>
          </a:p>
          <a:p>
            <a:pPr lvl="1"/>
            <a:r>
              <a:rPr lang="en-US" dirty="0"/>
              <a:t>Adoption must await final ENAP approval of the initial version 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EN 303 687v1.1.0 was approved on June 27, 2023</a:t>
            </a:r>
          </a:p>
          <a:p>
            <a:pPr lvl="1"/>
            <a:r>
              <a:rPr lang="en-US" dirty="0"/>
              <a:t>Will begin at BRAN #120 in September 2023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E30E7-3A47-5EDC-75F6-05FBAEB29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CE34-BFDA-1D1A-6326-26F76ECCD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B8DA9-6A11-E012-167B-2E8F3FDB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2590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AAD8E-7397-5004-7401-03F49C66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Work Item Provisions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631AC-F9E2-CD93-86EB-9665DB987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(1) To develop a channel access mechanism for Narrowband Frequency Hopping equipment operation </a:t>
            </a:r>
          </a:p>
          <a:p>
            <a:r>
              <a:rPr lang="en-US" dirty="0"/>
              <a:t>(2) To develop mechanisms enabling LPI client-to-client operations in accordance with ECC/DEC/(20)01 and EC Decision 2021/1067 on 6 GHz WAS/RLANs </a:t>
            </a:r>
          </a:p>
          <a:p>
            <a:r>
              <a:rPr lang="en-US" dirty="0"/>
              <a:t>(3) To consider further development of FBE and LBE parameters for channel access mechanism</a:t>
            </a:r>
          </a:p>
          <a:p>
            <a:r>
              <a:rPr lang="en-US" dirty="0"/>
              <a:t>(4) To consider inclusion of new channelization to support next generation technologies (bandwidths exceeding 160 MHz, e. g. 320 MHz)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85207-DD12-2DF5-D290-3779F46C0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2F79C-2419-09E2-7B4E-8FDF20D0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3FAC6-5C5B-549C-AAC2-AEE422512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3949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6E0A9-1DD8-DA43-6BAD-D1FF6416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405C0-C628-AC10-994E-B3B0B0C27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Pursuing FCC FNPRM follow-on to FCC-20-51</a:t>
            </a:r>
          </a:p>
          <a:p>
            <a:r>
              <a:rPr lang="en-US" dirty="0"/>
              <a:t>Participating in and contributing to the ETSI BRAN development of narrowband channel access mechanisms in 6 GHz</a:t>
            </a:r>
          </a:p>
          <a:p>
            <a:r>
              <a:rPr lang="en-US" dirty="0"/>
              <a:t>Exploring enhanced sharing mechanisms for the 5725 – 5850 (5875) MHz band</a:t>
            </a:r>
          </a:p>
          <a:p>
            <a:r>
              <a:rPr lang="en-US" dirty="0"/>
              <a:t>Further regulatory action needed on the 5.8 GHz band globally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EB202-0A9E-59C7-0C9E-D26D038F6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6D321-E140-23C1-F275-A39F153A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DEB49-BD1F-9CD3-DDD3-3DA0D4BA9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81861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4CF723-B635-438C-88CE-66D4278AA6EB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cc9c437c-ae0c-4066-8d90-a0f7de786127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45519</TotalTime>
  <Words>652</Words>
  <Application>Microsoft Office PowerPoint</Application>
  <PresentationFormat>Widescreen</PresentationFormat>
  <Paragraphs>84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802-11-Submission</vt:lpstr>
      <vt:lpstr>Document</vt:lpstr>
      <vt:lpstr>Bluetooth SIG July 2023 Update</vt:lpstr>
      <vt:lpstr>Abstract</vt:lpstr>
      <vt:lpstr>Agenda</vt:lpstr>
      <vt:lpstr>Bluetooth Sharing Goals</vt:lpstr>
      <vt:lpstr>The Overall Bluetooth SIG Plan</vt:lpstr>
      <vt:lpstr>Recent Actions</vt:lpstr>
      <vt:lpstr>New Work Item Provisions</vt:lpstr>
      <vt:lpstr>Bluetooth Next Steps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RR-TAG spectrum survey</dc:title>
  <dc:creator>RKennedy@bluetooth.com</dc:creator>
  <cp:lastModifiedBy>Rich Kennedy</cp:lastModifiedBy>
  <cp:revision>1280</cp:revision>
  <cp:lastPrinted>1998-02-10T13:28:06Z</cp:lastPrinted>
  <dcterms:created xsi:type="dcterms:W3CDTF">2004-12-02T14:01:45Z</dcterms:created>
  <dcterms:modified xsi:type="dcterms:W3CDTF">2023-08-08T18:32:09Z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