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1" r:id="rId5"/>
    <p:sldId id="696" r:id="rId6"/>
    <p:sldId id="4511" r:id="rId7"/>
    <p:sldId id="4515" r:id="rId8"/>
    <p:sldId id="4516" r:id="rId9"/>
    <p:sldId id="4521" r:id="rId10"/>
    <p:sldId id="19316" r:id="rId11"/>
    <p:sldId id="4522" r:id="rId12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C1BAD951-1E21-43EB-B05F-B91D1F8D2B4A}"/>
    <pc:docChg chg="modSld">
      <pc:chgData name="Rich Kennedy" userId="e810d86e-335d-4c6e-9b29-76a01f35df5d" providerId="ADAL" clId="{C1BAD951-1E21-43EB-B05F-B91D1F8D2B4A}" dt="2023-06-28T17:37:44.733" v="121" actId="20577"/>
      <pc:docMkLst>
        <pc:docMk/>
      </pc:docMkLst>
      <pc:sldChg chg="modSp mod">
        <pc:chgData name="Rich Kennedy" userId="e810d86e-335d-4c6e-9b29-76a01f35df5d" providerId="ADAL" clId="{C1BAD951-1E21-43EB-B05F-B91D1F8D2B4A}" dt="2023-06-28T17:37:44.733" v="121" actId="20577"/>
        <pc:sldMkLst>
          <pc:docMk/>
          <pc:sldMk cId="0" sldId="331"/>
        </pc:sldMkLst>
        <pc:spChg chg="mod">
          <ac:chgData name="Rich Kennedy" userId="e810d86e-335d-4c6e-9b29-76a01f35df5d" providerId="ADAL" clId="{C1BAD951-1E21-43EB-B05F-B91D1F8D2B4A}" dt="2023-06-28T17:37:44.733" v="121" actId="20577"/>
          <ac:spMkLst>
            <pc:docMk/>
            <pc:sldMk cId="0" sldId="331"/>
            <ac:spMk id="15364" creationId="{4E8B2BB7-4429-43CC-96FE-B4AF112A9770}"/>
          </ac:spMkLst>
        </pc:spChg>
      </pc:sldChg>
      <pc:sldChg chg="modSp mod">
        <pc:chgData name="Rich Kennedy" userId="e810d86e-335d-4c6e-9b29-76a01f35df5d" providerId="ADAL" clId="{C1BAD951-1E21-43EB-B05F-B91D1F8D2B4A}" dt="2023-06-28T17:37:27.911" v="118" actId="20577"/>
        <pc:sldMkLst>
          <pc:docMk/>
          <pc:sldMk cId="3367947644" sldId="4515"/>
        </pc:sldMkLst>
        <pc:spChg chg="mod">
          <ac:chgData name="Rich Kennedy" userId="e810d86e-335d-4c6e-9b29-76a01f35df5d" providerId="ADAL" clId="{C1BAD951-1E21-43EB-B05F-B91D1F8D2B4A}" dt="2023-06-28T17:37:27.911" v="118" actId="20577"/>
          <ac:spMkLst>
            <pc:docMk/>
            <pc:sldMk cId="3367947644" sldId="4515"/>
            <ac:spMk id="3" creationId="{F1199B95-3B58-255F-C8DF-B560F6233AAB}"/>
          </ac:spMkLst>
        </pc:spChg>
      </pc:sldChg>
      <pc:sldChg chg="modSp mod">
        <pc:chgData name="Rich Kennedy" userId="e810d86e-335d-4c6e-9b29-76a01f35df5d" providerId="ADAL" clId="{C1BAD951-1E21-43EB-B05F-B91D1F8D2B4A}" dt="2023-06-28T17:35:48.700" v="68" actId="207"/>
        <pc:sldMkLst>
          <pc:docMk/>
          <pc:sldMk cId="2982590701" sldId="4521"/>
        </pc:sldMkLst>
        <pc:spChg chg="mod">
          <ac:chgData name="Rich Kennedy" userId="e810d86e-335d-4c6e-9b29-76a01f35df5d" providerId="ADAL" clId="{C1BAD951-1E21-43EB-B05F-B91D1F8D2B4A}" dt="2023-06-28T17:35:48.700" v="68" actId="207"/>
          <ac:spMkLst>
            <pc:docMk/>
            <pc:sldMk cId="2982590701" sldId="4521"/>
            <ac:spMk id="3" creationId="{025FF5A7-7EC8-A883-7283-68E231E3E751}"/>
          </ac:spMkLst>
        </pc:spChg>
      </pc:sldChg>
      <pc:sldChg chg="modSp mod">
        <pc:chgData name="Rich Kennedy" userId="e810d86e-335d-4c6e-9b29-76a01f35df5d" providerId="ADAL" clId="{C1BAD951-1E21-43EB-B05F-B91D1F8D2B4A}" dt="2023-06-28T00:09:35.098" v="16" actId="20577"/>
        <pc:sldMkLst>
          <pc:docMk/>
          <pc:sldMk cId="3108186197" sldId="4522"/>
        </pc:sldMkLst>
        <pc:spChg chg="mod">
          <ac:chgData name="Rich Kennedy" userId="e810d86e-335d-4c6e-9b29-76a01f35df5d" providerId="ADAL" clId="{C1BAD951-1E21-43EB-B05F-B91D1F8D2B4A}" dt="2023-06-28T00:09:35.098" v="16" actId="20577"/>
          <ac:spMkLst>
            <pc:docMk/>
            <pc:sldMk cId="3108186197" sldId="4522"/>
            <ac:spMk id="3" creationId="{F09405C0-C628-AC10-994E-B3B0B0C278E4}"/>
          </ac:spMkLst>
        </pc:spChg>
      </pc:sldChg>
    </pc:docChg>
  </pc:docChgLst>
  <pc:docChgLst>
    <pc:chgData name="Rich Kennedy" userId="e810d86e-335d-4c6e-9b29-76a01f35df5d" providerId="ADAL" clId="{8C57073E-41AA-41B9-9BA1-7EDB5D6B1A2C}"/>
    <pc:docChg chg="custSel delSld modSld modMainMaster">
      <pc:chgData name="Rich Kennedy" userId="e810d86e-335d-4c6e-9b29-76a01f35df5d" providerId="ADAL" clId="{8C57073E-41AA-41B9-9BA1-7EDB5D6B1A2C}" dt="2023-06-22T19:59:33.911" v="894" actId="20577"/>
      <pc:docMkLst>
        <pc:docMk/>
      </pc:docMkLst>
      <pc:sldChg chg="modSp mod">
        <pc:chgData name="Rich Kennedy" userId="e810d86e-335d-4c6e-9b29-76a01f35df5d" providerId="ADAL" clId="{8C57073E-41AA-41B9-9BA1-7EDB5D6B1A2C}" dt="2023-06-20T14:42:34.263" v="17" actId="20577"/>
        <pc:sldMkLst>
          <pc:docMk/>
          <pc:sldMk cId="0" sldId="331"/>
        </pc:sldMkLst>
        <pc:spChg chg="mod">
          <ac:chgData name="Rich Kennedy" userId="e810d86e-335d-4c6e-9b29-76a01f35df5d" providerId="ADAL" clId="{8C57073E-41AA-41B9-9BA1-7EDB5D6B1A2C}" dt="2023-06-20T14:42:34.263" v="17" actId="20577"/>
          <ac:spMkLst>
            <pc:docMk/>
            <pc:sldMk cId="0" sldId="331"/>
            <ac:spMk id="15365" creationId="{3466BA2A-8613-4051-B457-B39178A6B2CB}"/>
          </ac:spMkLst>
        </pc:spChg>
      </pc:sldChg>
      <pc:sldChg chg="modSp mod">
        <pc:chgData name="Rich Kennedy" userId="e810d86e-335d-4c6e-9b29-76a01f35df5d" providerId="ADAL" clId="{8C57073E-41AA-41B9-9BA1-7EDB5D6B1A2C}" dt="2023-06-20T17:00:36.712" v="785" actId="6549"/>
        <pc:sldMkLst>
          <pc:docMk/>
          <pc:sldMk cId="1946879363" sldId="4511"/>
        </pc:sldMkLst>
        <pc:spChg chg="mod">
          <ac:chgData name="Rich Kennedy" userId="e810d86e-335d-4c6e-9b29-76a01f35df5d" providerId="ADAL" clId="{8C57073E-41AA-41B9-9BA1-7EDB5D6B1A2C}" dt="2023-06-20T17:00:36.712" v="785" actId="6549"/>
          <ac:spMkLst>
            <pc:docMk/>
            <pc:sldMk cId="1946879363" sldId="4511"/>
            <ac:spMk id="61442" creationId="{9A0E4AE1-1B7D-4621-BCED-4F52DEEA30C3}"/>
          </ac:spMkLst>
        </pc:spChg>
      </pc:sldChg>
      <pc:sldChg chg="modSp mod">
        <pc:chgData name="Rich Kennedy" userId="e810d86e-335d-4c6e-9b29-76a01f35df5d" providerId="ADAL" clId="{8C57073E-41AA-41B9-9BA1-7EDB5D6B1A2C}" dt="2023-06-20T15:01:24.254" v="20" actId="20577"/>
        <pc:sldMkLst>
          <pc:docMk/>
          <pc:sldMk cId="2014146738" sldId="4516"/>
        </pc:sldMkLst>
        <pc:spChg chg="mod">
          <ac:chgData name="Rich Kennedy" userId="e810d86e-335d-4c6e-9b29-76a01f35df5d" providerId="ADAL" clId="{8C57073E-41AA-41B9-9BA1-7EDB5D6B1A2C}" dt="2023-06-20T15:01:24.254" v="20" actId="20577"/>
          <ac:spMkLst>
            <pc:docMk/>
            <pc:sldMk cId="2014146738" sldId="4516"/>
            <ac:spMk id="3" creationId="{D416EBDA-4D2E-FC84-DEB8-76A59D1BA4A4}"/>
          </ac:spMkLst>
        </pc:spChg>
      </pc:sldChg>
      <pc:sldChg chg="modSp mod">
        <pc:chgData name="Rich Kennedy" userId="e810d86e-335d-4c6e-9b29-76a01f35df5d" providerId="ADAL" clId="{8C57073E-41AA-41B9-9BA1-7EDB5D6B1A2C}" dt="2023-06-20T15:12:35.900" v="561" actId="20577"/>
        <pc:sldMkLst>
          <pc:docMk/>
          <pc:sldMk cId="2982590701" sldId="4521"/>
        </pc:sldMkLst>
        <pc:spChg chg="mod">
          <ac:chgData name="Rich Kennedy" userId="e810d86e-335d-4c6e-9b29-76a01f35df5d" providerId="ADAL" clId="{8C57073E-41AA-41B9-9BA1-7EDB5D6B1A2C}" dt="2023-06-20T15:01:47.961" v="40" actId="20577"/>
          <ac:spMkLst>
            <pc:docMk/>
            <pc:sldMk cId="2982590701" sldId="4521"/>
            <ac:spMk id="2" creationId="{4A6820FA-8CB9-79B3-3B59-FFCF2EAA78A1}"/>
          </ac:spMkLst>
        </pc:spChg>
        <pc:spChg chg="mod">
          <ac:chgData name="Rich Kennedy" userId="e810d86e-335d-4c6e-9b29-76a01f35df5d" providerId="ADAL" clId="{8C57073E-41AA-41B9-9BA1-7EDB5D6B1A2C}" dt="2023-06-20T15:12:35.900" v="561" actId="20577"/>
          <ac:spMkLst>
            <pc:docMk/>
            <pc:sldMk cId="2982590701" sldId="4521"/>
            <ac:spMk id="3" creationId="{025FF5A7-7EC8-A883-7283-68E231E3E751}"/>
          </ac:spMkLst>
        </pc:spChg>
      </pc:sldChg>
      <pc:sldChg chg="modSp mod">
        <pc:chgData name="Rich Kennedy" userId="e810d86e-335d-4c6e-9b29-76a01f35df5d" providerId="ADAL" clId="{8C57073E-41AA-41B9-9BA1-7EDB5D6B1A2C}" dt="2023-06-22T19:59:33.911" v="894" actId="20577"/>
        <pc:sldMkLst>
          <pc:docMk/>
          <pc:sldMk cId="3108186197" sldId="4522"/>
        </pc:sldMkLst>
        <pc:spChg chg="mod">
          <ac:chgData name="Rich Kennedy" userId="e810d86e-335d-4c6e-9b29-76a01f35df5d" providerId="ADAL" clId="{8C57073E-41AA-41B9-9BA1-7EDB5D6B1A2C}" dt="2023-06-22T19:59:33.911" v="894" actId="20577"/>
          <ac:spMkLst>
            <pc:docMk/>
            <pc:sldMk cId="3108186197" sldId="4522"/>
            <ac:spMk id="3" creationId="{F09405C0-C628-AC10-994E-B3B0B0C278E4}"/>
          </ac:spMkLst>
        </pc:spChg>
      </pc:sldChg>
      <pc:sldChg chg="modSp del mod">
        <pc:chgData name="Rich Kennedy" userId="e810d86e-335d-4c6e-9b29-76a01f35df5d" providerId="ADAL" clId="{8C57073E-41AA-41B9-9BA1-7EDB5D6B1A2C}" dt="2023-06-20T15:18:45.869" v="598" actId="2696"/>
        <pc:sldMkLst>
          <pc:docMk/>
          <pc:sldMk cId="1864444979" sldId="19315"/>
        </pc:sldMkLst>
        <pc:spChg chg="mod">
          <ac:chgData name="Rich Kennedy" userId="e810d86e-335d-4c6e-9b29-76a01f35df5d" providerId="ADAL" clId="{8C57073E-41AA-41B9-9BA1-7EDB5D6B1A2C}" dt="2023-06-20T15:18:28.493" v="597" actId="20577"/>
          <ac:spMkLst>
            <pc:docMk/>
            <pc:sldMk cId="1864444979" sldId="19315"/>
            <ac:spMk id="3" creationId="{B6279EBA-366E-187F-E505-13AB7BE8750C}"/>
          </ac:spMkLst>
        </pc:spChg>
      </pc:sldChg>
      <pc:sldChg chg="modSp mod">
        <pc:chgData name="Rich Kennedy" userId="e810d86e-335d-4c6e-9b29-76a01f35df5d" providerId="ADAL" clId="{8C57073E-41AA-41B9-9BA1-7EDB5D6B1A2C}" dt="2023-06-20T15:18:57.386" v="599" actId="403"/>
        <pc:sldMkLst>
          <pc:docMk/>
          <pc:sldMk cId="1463949931" sldId="19316"/>
        </pc:sldMkLst>
        <pc:spChg chg="mod">
          <ac:chgData name="Rich Kennedy" userId="e810d86e-335d-4c6e-9b29-76a01f35df5d" providerId="ADAL" clId="{8C57073E-41AA-41B9-9BA1-7EDB5D6B1A2C}" dt="2023-06-20T15:17:44.839" v="595" actId="20577"/>
          <ac:spMkLst>
            <pc:docMk/>
            <pc:sldMk cId="1463949931" sldId="19316"/>
            <ac:spMk id="2" creationId="{8E6AAD8E-7397-5004-7401-03F49C668293}"/>
          </ac:spMkLst>
        </pc:spChg>
        <pc:spChg chg="mod">
          <ac:chgData name="Rich Kennedy" userId="e810d86e-335d-4c6e-9b29-76a01f35df5d" providerId="ADAL" clId="{8C57073E-41AA-41B9-9BA1-7EDB5D6B1A2C}" dt="2023-06-20T15:18:57.386" v="599" actId="403"/>
          <ac:spMkLst>
            <pc:docMk/>
            <pc:sldMk cId="1463949931" sldId="19316"/>
            <ac:spMk id="3" creationId="{D38631AC-F9E2-CD93-86EB-9665DB9879FE}"/>
          </ac:spMkLst>
        </pc:spChg>
      </pc:sldChg>
      <pc:sldMasterChg chg="modSp mod">
        <pc:chgData name="Rich Kennedy" userId="e810d86e-335d-4c6e-9b29-76a01f35df5d" providerId="ADAL" clId="{8C57073E-41AA-41B9-9BA1-7EDB5D6B1A2C}" dt="2023-06-20T14:40:38.633" v="14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8C57073E-41AA-41B9-9BA1-7EDB5D6B1A2C}" dt="2023-06-20T14:40:24.787" v="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Rich Kennedy" userId="e810d86e-335d-4c6e-9b29-76a01f35df5d" providerId="ADAL" clId="{8C57073E-41AA-41B9-9BA1-7EDB5D6B1A2C}" dt="2023-06-20T14:40:38.633" v="1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802.11-23/1033r0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cc.gov/ecfs/document/1052672360914/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July 2023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2023-07-13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11877"/>
              </p:ext>
            </p:extLst>
          </p:nvPr>
        </p:nvGraphicFramePr>
        <p:xfrm>
          <a:off x="1920875" y="2600325"/>
          <a:ext cx="8774113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7419" imgH="2345500" progId="Word.Document.8">
                  <p:embed/>
                </p:oleObj>
              </mc:Choice>
              <mc:Fallback>
                <p:oleObj name="Document" r:id="rId3" imgW="8127419" imgH="2345500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600325"/>
                        <a:ext cx="8774113" cy="252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dirty="0"/>
              <a:t>ETSI BRAN #120 New Work Item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</a:t>
            </a:r>
          </a:p>
          <a:p>
            <a:pPr lvl="1"/>
            <a:r>
              <a:rPr lang="en-US" sz="1800" dirty="0"/>
              <a:t>The 83.5 MHz of the 2.4 GHz band and even 470 MHz (not contiguous) of the 5 GHz band were not a sufficient hedge against congestion or enough room for innovation</a:t>
            </a:r>
          </a:p>
          <a:p>
            <a:r>
              <a:rPr lang="en-US" sz="2000" dirty="0"/>
              <a:t>Today, Bluetooth is in that same situation 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200" dirty="0"/>
              <a:t>U-NII-3, 5725 – 5850 MHz is another possibility being explored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r>
              <a:rPr lang="en-US" dirty="0"/>
              <a:t>The detailed plan can best be developed working together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May 25, 2023, the Bluetooth SIG filed a letter with the FCC asking</a:t>
            </a:r>
          </a:p>
          <a:p>
            <a:pPr lvl="1"/>
            <a:r>
              <a:rPr lang="en-US" dirty="0"/>
              <a:t>The current FNPRM be completed with Wi-Fi industry requested VLP provisions</a:t>
            </a:r>
          </a:p>
          <a:p>
            <a:pPr lvl="1"/>
            <a:r>
              <a:rPr lang="en-US" dirty="0"/>
              <a:t>A new rulemaking be opened to consider narrowband sharing provisions</a:t>
            </a:r>
          </a:p>
          <a:p>
            <a:pPr lvl="1"/>
            <a:r>
              <a:rPr lang="en-US" dirty="0">
                <a:hlinkClick r:id="rId2"/>
              </a:rPr>
              <a:t>https://www.fcc.gov/ecfs/document/1052672360914/1</a:t>
            </a:r>
            <a:r>
              <a:rPr lang="en-US" dirty="0"/>
              <a:t> </a:t>
            </a:r>
          </a:p>
          <a:p>
            <a:r>
              <a:rPr lang="en-US" dirty="0"/>
              <a:t>Introduced a New Work Item for ETSI EN 303 687 to develop channel access mechanisms for narrowband technologies in the 6 GHz band</a:t>
            </a:r>
          </a:p>
          <a:p>
            <a:pPr lvl="1"/>
            <a:r>
              <a:rPr lang="en-US" dirty="0"/>
              <a:t>Adoption must await final ENAP approval of the initial version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EN 303 687v1.1.0 was approved on June 27, 2023</a:t>
            </a:r>
          </a:p>
          <a:p>
            <a:pPr lvl="1"/>
            <a:r>
              <a:rPr lang="en-US" dirty="0"/>
              <a:t>Will begin at BRAN #120 in September 2023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Pursuing FCC FNPRM follow-on to FCC-20-51</a:t>
            </a:r>
          </a:p>
          <a:p>
            <a:r>
              <a:rPr lang="en-US" dirty="0"/>
              <a:t>Participating in and contributing to the ETSI BRAN development of narrowband channel access mechanisms in 6 GHz</a:t>
            </a:r>
          </a:p>
          <a:p>
            <a:r>
              <a:rPr lang="en-US" dirty="0"/>
              <a:t>Exploring enhanced sharing mechanisms for the 5725 – 5850 (5875) MHz band</a:t>
            </a:r>
          </a:p>
          <a:p>
            <a:r>
              <a:rPr lang="en-US" dirty="0"/>
              <a:t>Further regulatory action needed on the 5.8 GHz band globally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45518</TotalTime>
  <Words>652</Words>
  <Application>Microsoft Office PowerPoint</Application>
  <PresentationFormat>Widescreen</PresentationFormat>
  <Paragraphs>84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Bluetooth SIG July 2023 Update</vt:lpstr>
      <vt:lpstr>Abstract</vt:lpstr>
      <vt:lpstr>Agenda</vt:lpstr>
      <vt:lpstr>Bluetooth Sharing Goals</vt:lpstr>
      <vt:lpstr>The Overall Bluetooth SIG Plan</vt:lpstr>
      <vt:lpstr>Recent Actions</vt:lpstr>
      <vt:lpstr>New Work Item Provisions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1279</cp:revision>
  <cp:lastPrinted>1998-02-10T13:28:06Z</cp:lastPrinted>
  <dcterms:created xsi:type="dcterms:W3CDTF">2004-12-02T14:01:45Z</dcterms:created>
  <dcterms:modified xsi:type="dcterms:W3CDTF">2023-06-28T17:37:54Z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