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360EF5-C186-4572-84B6-B202DF0513DE}" v="1" dt="2023-06-13T21:29:29.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F360EF5-C186-4572-84B6-B202DF0513DE}"/>
    <pc:docChg chg="modSld modMainMaster">
      <pc:chgData name="Xiaofei Wang" userId="6e1836d3-2ed9-4ae5-8700-9029b71c19c7" providerId="ADAL" clId="{2F360EF5-C186-4572-84B6-B202DF0513DE}" dt="2023-06-26T19:37:48.526" v="127" actId="20577"/>
      <pc:docMkLst>
        <pc:docMk/>
      </pc:docMkLst>
      <pc:sldChg chg="modSp mod">
        <pc:chgData name="Xiaofei Wang" userId="6e1836d3-2ed9-4ae5-8700-9029b71c19c7" providerId="ADAL" clId="{2F360EF5-C186-4572-84B6-B202DF0513DE}" dt="2023-06-13T21:29:48.866" v="12" actId="20577"/>
        <pc:sldMkLst>
          <pc:docMk/>
          <pc:sldMk cId="0" sldId="256"/>
        </pc:sldMkLst>
        <pc:spChg chg="mod">
          <ac:chgData name="Xiaofei Wang" userId="6e1836d3-2ed9-4ae5-8700-9029b71c19c7" providerId="ADAL" clId="{2F360EF5-C186-4572-84B6-B202DF0513DE}" dt="2023-06-13T21:29:42.839" v="8" actId="20577"/>
          <ac:spMkLst>
            <pc:docMk/>
            <pc:sldMk cId="0" sldId="256"/>
            <ac:spMk id="3073" creationId="{00000000-0000-0000-0000-000000000000}"/>
          </ac:spMkLst>
        </pc:spChg>
        <pc:spChg chg="mod">
          <ac:chgData name="Xiaofei Wang" userId="6e1836d3-2ed9-4ae5-8700-9029b71c19c7" providerId="ADAL" clId="{2F360EF5-C186-4572-84B6-B202DF0513DE}" dt="2023-06-13T21:29:48.866" v="12" actId="20577"/>
          <ac:spMkLst>
            <pc:docMk/>
            <pc:sldMk cId="0" sldId="256"/>
            <ac:spMk id="3074" creationId="{00000000-0000-0000-0000-000000000000}"/>
          </ac:spMkLst>
        </pc:spChg>
      </pc:sldChg>
      <pc:sldChg chg="modSp mod">
        <pc:chgData name="Xiaofei Wang" userId="6e1836d3-2ed9-4ae5-8700-9029b71c19c7" providerId="ADAL" clId="{2F360EF5-C186-4572-84B6-B202DF0513DE}" dt="2023-06-13T21:29:37.571" v="4" actId="20577"/>
        <pc:sldMkLst>
          <pc:docMk/>
          <pc:sldMk cId="0" sldId="332"/>
        </pc:sldMkLst>
        <pc:spChg chg="mod">
          <ac:chgData name="Xiaofei Wang" userId="6e1836d3-2ed9-4ae5-8700-9029b71c19c7" providerId="ADAL" clId="{2F360EF5-C186-4572-84B6-B202DF0513DE}" dt="2023-06-13T21:29:37.571" v="4" actId="20577"/>
          <ac:spMkLst>
            <pc:docMk/>
            <pc:sldMk cId="0" sldId="332"/>
            <ac:spMk id="17413" creationId="{C2334348-7D14-5567-9887-24899B21D490}"/>
          </ac:spMkLst>
        </pc:spChg>
      </pc:sldChg>
      <pc:sldChg chg="modSp mod">
        <pc:chgData name="Xiaofei Wang" userId="6e1836d3-2ed9-4ae5-8700-9029b71c19c7" providerId="ADAL" clId="{2F360EF5-C186-4572-84B6-B202DF0513DE}" dt="2023-06-26T19:36:55.824" v="51" actId="403"/>
        <pc:sldMkLst>
          <pc:docMk/>
          <pc:sldMk cId="0" sldId="395"/>
        </pc:sldMkLst>
        <pc:spChg chg="mod">
          <ac:chgData name="Xiaofei Wang" userId="6e1836d3-2ed9-4ae5-8700-9029b71c19c7" providerId="ADAL" clId="{2F360EF5-C186-4572-84B6-B202DF0513DE}" dt="2023-06-26T19:36:55.824" v="51" actId="403"/>
          <ac:spMkLst>
            <pc:docMk/>
            <pc:sldMk cId="0" sldId="395"/>
            <ac:spMk id="19463" creationId="{014A845C-CDC6-4811-8948-EAB07A9434A5}"/>
          </ac:spMkLst>
        </pc:spChg>
      </pc:sldChg>
      <pc:sldChg chg="modSp mod">
        <pc:chgData name="Xiaofei Wang" userId="6e1836d3-2ed9-4ae5-8700-9029b71c19c7" providerId="ADAL" clId="{2F360EF5-C186-4572-84B6-B202DF0513DE}" dt="2023-06-26T19:37:48.526" v="127" actId="20577"/>
        <pc:sldMkLst>
          <pc:docMk/>
          <pc:sldMk cId="2796803295" sldId="2385"/>
        </pc:sldMkLst>
        <pc:spChg chg="mod">
          <ac:chgData name="Xiaofei Wang" userId="6e1836d3-2ed9-4ae5-8700-9029b71c19c7" providerId="ADAL" clId="{2F360EF5-C186-4572-84B6-B202DF0513DE}" dt="2023-06-26T19:37:48.526" v="127" actId="20577"/>
          <ac:spMkLst>
            <pc:docMk/>
            <pc:sldMk cId="2796803295" sldId="2385"/>
            <ac:spMk id="3" creationId="{00000000-0000-0000-0000-000000000000}"/>
          </ac:spMkLst>
        </pc:spChg>
      </pc:sldChg>
      <pc:sldChg chg="modSp mod">
        <pc:chgData name="Xiaofei Wang" userId="6e1836d3-2ed9-4ae5-8700-9029b71c19c7" providerId="ADAL" clId="{2F360EF5-C186-4572-84B6-B202DF0513DE}" dt="2023-06-26T19:37:10.469" v="52" actId="403"/>
        <pc:sldMkLst>
          <pc:docMk/>
          <pc:sldMk cId="3203800803" sldId="2386"/>
        </pc:sldMkLst>
        <pc:spChg chg="mod">
          <ac:chgData name="Xiaofei Wang" userId="6e1836d3-2ed9-4ae5-8700-9029b71c19c7" providerId="ADAL" clId="{2F360EF5-C186-4572-84B6-B202DF0513DE}" dt="2023-06-26T19:37:10.469" v="52" actId="403"/>
          <ac:spMkLst>
            <pc:docMk/>
            <pc:sldMk cId="3203800803" sldId="2386"/>
            <ac:spMk id="3" creationId="{00000000-0000-0000-0000-000000000000}"/>
          </ac:spMkLst>
        </pc:spChg>
      </pc:sldChg>
      <pc:sldMasterChg chg="modSp">
        <pc:chgData name="Xiaofei Wang" userId="6e1836d3-2ed9-4ae5-8700-9029b71c19c7" providerId="ADAL" clId="{2F360EF5-C186-4572-84B6-B202DF0513DE}" dt="2023-06-13T21:29:29.837" v="0"/>
        <pc:sldMasterMkLst>
          <pc:docMk/>
          <pc:sldMasterMk cId="0" sldId="2147483648"/>
        </pc:sldMasterMkLst>
        <pc:spChg chg="mod">
          <ac:chgData name="Xiaofei Wang" userId="6e1836d3-2ed9-4ae5-8700-9029b71c19c7" providerId="ADAL" clId="{2F360EF5-C186-4572-84B6-B202DF0513DE}" dt="2023-06-13T21:29:29.837"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June 27,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2023-06-15</a:t>
            </a:r>
          </a:p>
        </p:txBody>
      </p:sp>
      <p:sp>
        <p:nvSpPr>
          <p:cNvPr id="6" name="Date Placeholder 3"/>
          <p:cNvSpPr>
            <a:spLocks noGrp="1"/>
          </p:cNvSpPr>
          <p:nvPr>
            <p:ph type="dt" idx="10"/>
          </p:nvPr>
        </p:nvSpPr>
        <p:spPr/>
        <p:txBody>
          <a:bodyPr/>
          <a:lstStyle/>
          <a:p>
            <a:r>
              <a:rPr lang="en-US" dirty="0"/>
              <a:t>June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400" dirty="0"/>
              <a:t>11-23/905r1: </a:t>
            </a:r>
            <a:r>
              <a:rPr lang="en-US" sz="2400" b="1" dirty="0"/>
              <a:t>Proposed technical report text for AIML model sharing use case</a:t>
            </a:r>
            <a:r>
              <a:rPr lang="en-US" altLang="en-US" sz="2400" dirty="0"/>
              <a:t>, </a:t>
            </a:r>
            <a:r>
              <a:rPr lang="en-US" sz="2400" dirty="0"/>
              <a:t>Ziming He (Samsung)</a:t>
            </a:r>
            <a:endParaRPr lang="en-US" altLang="en-US" sz="2400" dirty="0"/>
          </a:p>
          <a:p>
            <a:pPr marL="857250" lvl="1" indent="-457200">
              <a:buFont typeface="Arial" panose="020B0604020202020204" pitchFamily="34" charset="0"/>
              <a:buChar char="•"/>
              <a:defRPr/>
            </a:pPr>
            <a:r>
              <a:rPr lang="en-US" altLang="en-US" sz="2400" dirty="0"/>
              <a:t>11-23/906r2: </a:t>
            </a:r>
            <a:r>
              <a:rPr lang="en-US" sz="2400" b="1" dirty="0"/>
              <a:t>Proposed Technical Report Text for CSI Compression Use Case</a:t>
            </a:r>
            <a:r>
              <a:rPr lang="en-US" altLang="en-US" sz="2400" dirty="0"/>
              <a:t>, </a:t>
            </a:r>
            <a:r>
              <a:rPr lang="en-US" sz="2400" dirty="0"/>
              <a:t>Ziming He (Samsung)</a:t>
            </a:r>
            <a:endParaRPr lang="en-US" altLang="en-US" sz="2400" dirty="0"/>
          </a:p>
          <a:p>
            <a:pPr marL="857250" lvl="1" indent="-457200">
              <a:buFont typeface="Arial" panose="020B0604020202020204" pitchFamily="34" charset="0"/>
              <a:buChar char="•"/>
              <a:defRPr/>
            </a:pPr>
            <a:r>
              <a:rPr lang="en-US" sz="2400" dirty="0"/>
              <a:t>11-23/227r5: </a:t>
            </a:r>
            <a:r>
              <a:rPr lang="en-US" sz="2400" b="1" dirty="0"/>
              <a:t>Proposed IEEE 802.11 AIML TIG Technical Report Text for the Multi-AP Coordination Use Case</a:t>
            </a:r>
            <a:r>
              <a:rPr lang="en-US" sz="2400" dirty="0"/>
              <a:t>, Szymon Szott (AGH University of Science and Technology)</a:t>
            </a:r>
          </a:p>
          <a:p>
            <a:pPr marL="857250" lvl="1" indent="-457200">
              <a:buFont typeface="Arial" panose="020B0604020202020204" pitchFamily="34" charset="0"/>
              <a:buChar char="•"/>
              <a:defRPr/>
            </a:pPr>
            <a:r>
              <a:rPr lang="en-US" sz="2400" dirty="0"/>
              <a:t>11-23/924r0: </a:t>
            </a:r>
            <a:r>
              <a:rPr lang="en-US" sz="2400" b="1" dirty="0"/>
              <a:t>AIML Use Cases and features for WLAN</a:t>
            </a:r>
            <a:r>
              <a:rPr lang="en-US" sz="2400" dirty="0"/>
              <a:t>, Xiaofei Wang (InterDigital)</a:t>
            </a:r>
            <a:endParaRPr lang="en-US" altLang="en-US" sz="32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July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marL="457200" lvl="1" indent="0">
              <a:spcBef>
                <a:spcPts val="300"/>
              </a:spcBef>
            </a:pPr>
            <a:endParaRPr lang="en-US" altLang="en-US" sz="1800" b="1" dirty="0"/>
          </a:p>
          <a:p>
            <a:pPr>
              <a:spcBef>
                <a:spcPts val="300"/>
              </a:spcBef>
            </a:pPr>
            <a:r>
              <a:rPr lang="en-US" altLang="en-US" sz="2000" dirty="0"/>
              <a:t>July Meeting Plan</a:t>
            </a:r>
          </a:p>
          <a:p>
            <a:pPr marL="800100" lvl="1" indent="-342900">
              <a:spcBef>
                <a:spcPts val="300"/>
              </a:spcBef>
              <a:buFont typeface="Arial" panose="020B0604020202020204" pitchFamily="34" charset="0"/>
              <a:buChar char="•"/>
            </a:pPr>
            <a:r>
              <a:rPr lang="en-US" altLang="en-US" sz="1800" dirty="0"/>
              <a:t>4 slots: operating in CET</a:t>
            </a:r>
          </a:p>
          <a:p>
            <a:pPr marL="1200150" lvl="2" indent="-342900">
              <a:spcBef>
                <a:spcPts val="300"/>
              </a:spcBef>
              <a:buFont typeface="Arial" panose="020B0604020202020204" pitchFamily="34" charset="0"/>
              <a:buChar char="•"/>
            </a:pPr>
            <a:r>
              <a:rPr lang="en-US" altLang="en-US" sz="1600" dirty="0"/>
              <a:t>Monday July 10: 	</a:t>
            </a:r>
            <a:r>
              <a:rPr lang="en-US" altLang="en-US" sz="1600" b="1" dirty="0"/>
              <a:t>PM1</a:t>
            </a:r>
          </a:p>
          <a:p>
            <a:pPr marL="1200150" lvl="2" indent="-342900">
              <a:spcBef>
                <a:spcPts val="300"/>
              </a:spcBef>
              <a:buFont typeface="Arial" panose="020B0604020202020204" pitchFamily="34" charset="0"/>
              <a:buChar char="•"/>
            </a:pPr>
            <a:r>
              <a:rPr lang="en-US" altLang="en-US" sz="1600" dirty="0"/>
              <a:t>Tuesday July 11: 	</a:t>
            </a:r>
            <a:r>
              <a:rPr lang="en-US" altLang="en-US" sz="1600" b="1" dirty="0"/>
              <a:t>PM1</a:t>
            </a:r>
          </a:p>
          <a:p>
            <a:pPr marL="1657350" lvl="3" indent="-342900">
              <a:spcBef>
                <a:spcPts val="300"/>
              </a:spcBef>
              <a:buFont typeface="Arial" panose="020B0604020202020204" pitchFamily="34" charset="0"/>
              <a:buChar char="•"/>
            </a:pPr>
            <a:r>
              <a:rPr lang="en-US" altLang="en-US" sz="1400" b="1" dirty="0"/>
              <a:t>May be used to discuss the </a:t>
            </a:r>
            <a:r>
              <a:rPr lang="en-US" altLang="en-US" sz="1400" b="1"/>
              <a:t>next steps of </a:t>
            </a:r>
            <a:r>
              <a:rPr lang="en-US" altLang="en-US" sz="1400" b="1" dirty="0"/>
              <a:t>the AIML TIG</a:t>
            </a:r>
          </a:p>
          <a:p>
            <a:pPr marL="1200150" lvl="2" indent="-342900">
              <a:spcBef>
                <a:spcPts val="300"/>
              </a:spcBef>
              <a:buFont typeface="Arial" panose="020B0604020202020204" pitchFamily="34" charset="0"/>
              <a:buChar char="•"/>
            </a:pPr>
            <a:r>
              <a:rPr lang="en-US" altLang="en-US" sz="1600" dirty="0"/>
              <a:t>Wednesday July 12: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July 13: </a:t>
            </a:r>
            <a:r>
              <a:rPr lang="en-US" altLang="en-US" sz="1600" b="1" dirty="0"/>
              <a:t>PM1</a:t>
            </a:r>
          </a:p>
          <a:p>
            <a:pPr>
              <a:spcBef>
                <a:spcPts val="300"/>
              </a:spcBef>
            </a:pPr>
            <a:endParaRPr lang="en-US" altLang="en-US" sz="1000"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July 2023 Berlin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July 7</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93862"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June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June 27,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600" dirty="0"/>
              <a:t>11-23/905r1: </a:t>
            </a:r>
            <a:r>
              <a:rPr lang="en-US" sz="1600" dirty="0"/>
              <a:t>Proposed technical report text for AIML model sharing use case</a:t>
            </a:r>
            <a:r>
              <a:rPr lang="en-US" altLang="en-US" sz="1600" dirty="0"/>
              <a:t>, </a:t>
            </a:r>
            <a:r>
              <a:rPr lang="en-US" sz="1600" dirty="0"/>
              <a:t>Ziming He (Samsung)</a:t>
            </a:r>
            <a:endParaRPr lang="en-US" altLang="en-US" sz="1600" dirty="0"/>
          </a:p>
          <a:p>
            <a:pPr marL="857250" lvl="1" indent="-457200">
              <a:buFont typeface="Arial" panose="020B0604020202020204" pitchFamily="34" charset="0"/>
              <a:buChar char="•"/>
              <a:defRPr/>
            </a:pPr>
            <a:r>
              <a:rPr lang="en-US" altLang="en-US" sz="1600" dirty="0"/>
              <a:t>11-23/906r2: </a:t>
            </a:r>
            <a:r>
              <a:rPr lang="en-US" sz="1600" dirty="0"/>
              <a:t>Proposed Technical Report Text for CSI Compression Use Case</a:t>
            </a:r>
            <a:r>
              <a:rPr lang="en-US" altLang="en-US" sz="1600" dirty="0"/>
              <a:t>, </a:t>
            </a:r>
            <a:r>
              <a:rPr lang="en-US" sz="1600" dirty="0"/>
              <a:t>Ziming He (Samsung)</a:t>
            </a:r>
            <a:endParaRPr lang="en-US" altLang="en-US" sz="1600" dirty="0"/>
          </a:p>
          <a:p>
            <a:pPr marL="857250" lvl="1" indent="-457200">
              <a:buFont typeface="Arial" panose="020B0604020202020204" pitchFamily="34" charset="0"/>
              <a:buChar char="•"/>
              <a:defRPr/>
            </a:pPr>
            <a:r>
              <a:rPr lang="en-US" sz="1600" dirty="0"/>
              <a:t>11-23/227r5: Proposed IEEE 802.11 AIML TIG Technical Report Text for the Multi-AP Coordination Use Case, Szymon Szott (AGH University of Science and Technology)</a:t>
            </a:r>
          </a:p>
          <a:p>
            <a:pPr marL="857250" lvl="1" indent="-457200">
              <a:buFont typeface="Arial" panose="020B0604020202020204" pitchFamily="34" charset="0"/>
              <a:buChar char="•"/>
              <a:defRPr/>
            </a:pPr>
            <a:r>
              <a:rPr lang="en-US" sz="1600" dirty="0"/>
              <a:t>11-23/924r0: AIML Use Cases and features for WLAN, Xiaofei Wang (InterDigital)</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June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June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9209</TotalTime>
  <Words>1810</Words>
  <Application>Microsoft Office PowerPoint</Application>
  <PresentationFormat>Widescreen</PresentationFormat>
  <Paragraphs>179</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June 27,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July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105</cp:revision>
  <cp:lastPrinted>1601-01-01T00:00:00Z</cp:lastPrinted>
  <dcterms:created xsi:type="dcterms:W3CDTF">2018-05-05T22:00:08Z</dcterms:created>
  <dcterms:modified xsi:type="dcterms:W3CDTF">2023-06-26T19:37:52Z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