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256" r:id="rId3"/>
    <p:sldId id="292" r:id="rId4"/>
    <p:sldId id="313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g Wei" initials="DW" lastIdx="1" clrIdx="0">
    <p:extLst>
      <p:ext uri="{19B8F6BF-5375-455C-9EA6-DF929625EA0E}">
        <p15:presenceInfo xmlns:p15="http://schemas.microsoft.com/office/powerpoint/2012/main" userId="S::dong.wei@nxp.com::ea308294-7d91-451f-8b46-bb4248f026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00" autoAdjust="0"/>
    <p:restoredTop sz="94662" autoAdjust="0"/>
  </p:normalViewPr>
  <p:slideViewPr>
    <p:cSldViewPr>
      <p:cViewPr varScale="1">
        <p:scale>
          <a:sx n="106" d="100"/>
          <a:sy n="106" d="100"/>
        </p:scale>
        <p:origin x="108" y="1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744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802.11-21/1445r0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Dong Wei, NXP Semiconductors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802.11-21/1445r0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Dong Wei, NXP Semiconductors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2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Dong Wei, NXP Semiconductors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2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C5305E-6BC5-43C4-AB2B-7793B5D1585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391F52-BBD4-4A0B-AECD-630D6402420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0B4433-FB3A-4464-BB14-40DEE2105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B234-59E6-498A-B723-A446F2457D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1E239-5A76-4CE9-A32D-D79059430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91BB3-3453-4144-BED5-9D83E6DF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58034-75FD-4F0B-AD9A-4548ED0AF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6F0E3-E065-491E-BC27-4D390C9B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27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65D5-8EA9-423A-9A19-CB005440A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FEDCE-4C84-4F6C-B774-D913E6FE5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C73CB-9A1D-4045-8024-AF65F65AB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7C41E-8333-421F-A6C9-30158021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E4D10-13BC-4E90-A2C5-C74921C4D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78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0C78B-AD75-400D-924F-B9991CB99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652CB-52F2-4D1B-B2FE-54461B7BC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9495-9FCE-43C4-8BD4-EAD847322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4112B-BB1A-4F11-A778-92B240141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6760E-74EB-4D6C-92AC-1280F4130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33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97B6C-E72D-4E7A-8556-AAAF913BE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0EBB-44D5-4DB4-9B41-093E76331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8F875-E634-4579-8AF7-D8ED727D6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0C61F-FCD5-4683-8675-235ABE100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D3117-3F19-4E4C-9D42-E7556EC8C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E1E923-B287-442B-BA1C-0C82A38EA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029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8F41-F77F-45E4-8856-716B37F5E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BD594-9272-4ABB-9464-87DB8F7E7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0D8A1B-E4AF-4E49-99DD-8DDBFF45F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510B84-DE9B-408E-846A-5E531E3E1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FD9BA5-5987-4DB4-9E0D-7C930B799C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7067D1-D556-491B-ADCC-E30228E6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7D0445-EA9B-4908-B54C-16DACBD95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0A5371-2622-4930-BCBD-64D88972B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43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89F5B-F022-4341-99E7-BB7FD009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50C8AE-1D9C-4559-A0BF-D32027A9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55D32F-56C4-44E1-8FE9-E73FDF16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3DD04-0D27-4A5F-9AE4-6CD9A18F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91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FBD930-C4A2-44E8-9D66-CCEC20B36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16437B-3A18-413A-B84A-9A9E7BA62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E3BF1-64E1-4BA0-97D4-F3E03ECC9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92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DE1D3-8870-4F6E-80A0-7D23BFCE8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3E0A9-41D8-4944-A6F1-7E356B3F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2E2F1-F656-480F-AD27-A84F6ED5F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4EF20-139A-463C-8A08-1B13C420C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5CAD-E283-44AA-9C73-6C405741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D345D-704D-4C44-9BEE-37723255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36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A96C6-C18E-4720-BDBF-5BCA153DA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2D2308-2ABD-4688-8B56-196BEC9013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123FB4-3A5C-41B7-BD62-5B86910EA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68317-79CF-4371-9796-D8F81EAC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94AEC-11DD-4CFB-91EA-83411BFBF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43516A-45E6-4CDA-9629-423928A28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3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BFE36-9BBD-47D1-9479-F13477BF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60AE6-7846-4EF7-8E6E-20B554C87D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28C7FA-0899-4B0F-8CDA-D01AB6223FC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2DE2B1-D9C3-4C50-B70B-F39BC15DCB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005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A66C5-DF51-43EC-979B-6A1A3A9F7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B73C8D-3A81-4FE0-8AEE-4B695CFD5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EE11F-8951-48C1-B130-ABC36587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FC93-E09B-4A1A-B9C3-38E9FE54B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101EE-D583-4716-9E68-5AEDFA985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91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9F189B-F597-4F62-9EA2-7584AB3BCE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8492DA-5523-428B-81EA-982AF9A10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C7963-0528-464A-8442-DD1EA07D3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B366B-5E41-4193-99FC-1E64DCCD8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4ABBF-7B93-4829-B6C6-3E1ECDBF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6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9770F-406B-435D-BADB-AF4EE60054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5EDEC-A13B-453E-8C2D-BD6637B0468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82F09-BD7E-45CA-A28B-F2F74C79F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Dong Wei, NXP Semiconductors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802.11-23/1007r0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7BE04-4F0B-49AC-8F2E-ACAC7FF57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32D8C-940C-44BB-A85B-F1AEE6C3B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FC3A4-F17A-49F8-9D05-CAF9A5056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45E3-470B-4C27-B1BE-CC0CCDC3D715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86319-68FE-474B-A62B-E7A76744F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3B778-C8BE-4714-B1CD-34A582FAD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B2730-37B7-4B4A-95E5-7E23081A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25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Draft D1.0 Bug Fix: CSI Matrix Dimensions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2023-06-12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Dong Wei, NXP Semiconductors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75835"/>
              </p:ext>
            </p:extLst>
          </p:nvPr>
        </p:nvGraphicFramePr>
        <p:xfrm>
          <a:off x="1009650" y="2411413"/>
          <a:ext cx="10240963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07274" imgH="2551849" progId="Word.Document.8">
                  <p:embed/>
                </p:oleObj>
              </mc:Choice>
              <mc:Fallback>
                <p:oleObj name="Document" r:id="rId3" imgW="10407274" imgH="255184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2411413"/>
                        <a:ext cx="10240963" cy="2493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Discussion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0" y="1981201"/>
                <a:ext cx="10668000" cy="4113213"/>
              </a:xfrm>
              <a:ln/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i="0" u="none" strike="noStrike" baseline="0" dirty="0">
                    <a:latin typeface="TimesNewRoman"/>
                  </a:rPr>
                  <a:t>In the 802.11 baseline spec (e.g., Draft P802.11Revme D3.0), the channel matrix on a given subcarrier has dimensions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𝑹𝑿</m:t>
                        </m:r>
                      </m:sub>
                    </m:sSub>
                    <m:r>
                      <a:rPr lang="en-US" sz="1600" i="1" u="none" strike="noStrik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160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𝑻𝑿</m:t>
                        </m:r>
                      </m:sub>
                    </m:sSub>
                  </m:oMath>
                </a14:m>
                <a:r>
                  <a:rPr lang="en-US" sz="1600" i="0" u="none" strike="noStrike" baseline="0" dirty="0">
                    <a:latin typeface="TimesNewRoman"/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𝑹𝑿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i="0" u="none" strike="noStrike" baseline="0" dirty="0">
                    <a:latin typeface="TimesNewRoman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𝑻𝑿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i="0" u="none" strike="noStrike" baseline="0" dirty="0">
                    <a:latin typeface="TimesNewRoman"/>
                  </a:rPr>
                  <a:t>are the numbers of receive and transmit antennas, respectively.</a:t>
                </a:r>
              </a:p>
              <a:p>
                <a:pPr marL="685800" lvl="1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TimesNewRoman"/>
                  </a:rPr>
                  <a:t>This convention is applied to 11n, 11ac, 11ax, and 11be </a:t>
                </a:r>
                <a:r>
                  <a:rPr lang="en-US" sz="1400" dirty="0" err="1">
                    <a:latin typeface="TimesNewRoman"/>
                  </a:rPr>
                  <a:t>PHYs.</a:t>
                </a:r>
                <a:endParaRPr lang="en-US" sz="1400" i="0" u="none" strike="noStrike" baseline="0" dirty="0">
                  <a:latin typeface="TimesNewRoman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i="0" u="none" strike="noStrike" baseline="0" dirty="0">
                    <a:latin typeface="TimesNewRoman"/>
                  </a:rPr>
                  <a:t>In Draft P802.11bf D1.1, the </a:t>
                </a:r>
                <a:r>
                  <a:rPr lang="en-US" sz="1600" dirty="0">
                    <a:latin typeface="TimesNewRoman"/>
                  </a:rPr>
                  <a:t>CSI</a:t>
                </a:r>
                <a:r>
                  <a:rPr lang="en-US" sz="1600" i="0" u="none" strike="noStrike" baseline="0" dirty="0">
                    <a:latin typeface="TimesNewRoman"/>
                  </a:rPr>
                  <a:t> matrices on subcarrier </a:t>
                </a:r>
                <a14:m>
                  <m:oMath xmlns:m="http://schemas.openxmlformats.org/officeDocument/2006/math">
                    <m:r>
                      <a:rPr lang="en-US" sz="1600" i="1" u="none" strike="noStrike" baseline="0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i="0" u="none" strike="noStrike" baseline="0" dirty="0">
                    <a:latin typeface="TimesNewRoman"/>
                  </a:rPr>
                  <a:t> have dimensions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𝑻</m:t>
                        </m:r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𝑿</m:t>
                        </m:r>
                      </m:sub>
                    </m:sSub>
                    <m:r>
                      <a:rPr lang="en-US" sz="1600" i="1" u="none" strike="noStrik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160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</m:t>
                        </m:r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𝑿</m:t>
                        </m:r>
                      </m:sub>
                    </m:sSub>
                  </m:oMath>
                </a14:m>
                <a:r>
                  <a:rPr lang="en-US" sz="1600" i="0" u="none" strike="noStrike" baseline="0" dirty="0">
                    <a:latin typeface="TimesNewRoman"/>
                  </a:rPr>
                  <a:t>.</a:t>
                </a:r>
              </a:p>
              <a:p>
                <a:pPr marL="685800"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For example,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latin typeface="TimesNewRoman"/>
                  </a:rPr>
                  <a:t> </a:t>
                </a:r>
                <a:r>
                  <a:rPr lang="en-US" sz="1400" dirty="0">
                    <a:latin typeface="TimesNewRoman"/>
                  </a:rPr>
                  <a:t>denotes the </a:t>
                </a:r>
                <a:r>
                  <a:rPr lang="en-US" sz="1400" b="0" i="0" u="none" strike="noStrike" baseline="0" dirty="0">
                    <a:latin typeface="TimesNewRoman"/>
                  </a:rPr>
                  <a:t>measured CSI for the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1400" b="0" i="0" u="none" strike="noStrike" baseline="0" dirty="0" err="1">
                    <a:latin typeface="TimesNewRoman"/>
                  </a:rPr>
                  <a:t>th</a:t>
                </a:r>
                <a:r>
                  <a:rPr lang="en-US" sz="1400" b="0" i="0" u="none" strike="noStrike" baseline="0" dirty="0">
                    <a:latin typeface="TimesNewRoman"/>
                  </a:rPr>
                  <a:t> transmit antenna, the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US" sz="1400" b="0" i="0" u="none" strike="noStrike" baseline="0" dirty="0" err="1">
                    <a:latin typeface="TimesNewRoman"/>
                  </a:rPr>
                  <a:t>th</a:t>
                </a:r>
                <a:r>
                  <a:rPr lang="en-US" sz="1400" b="0" i="0" u="none" strike="noStrike" baseline="0" dirty="0">
                    <a:latin typeface="TimesNewRoman"/>
                  </a:rPr>
                  <a:t> receive antenna, and the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1400" b="0" i="0" u="none" strike="noStrike" baseline="0" dirty="0" err="1">
                    <a:latin typeface="TimesNewRoman"/>
                  </a:rPr>
                  <a:t>th</a:t>
                </a:r>
                <a:r>
                  <a:rPr lang="en-US" sz="1400" b="0" i="0" u="none" strike="noStrike" baseline="0" dirty="0">
                    <a:latin typeface="TimesNewRoman"/>
                  </a:rPr>
                  <a:t> subcarrier.</a:t>
                </a:r>
              </a:p>
              <a:p>
                <a:pPr marL="685800"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The same convention is applied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dirty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r>
                          <a:rPr lang="en-US" sz="1400" b="1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1400" b="1" i="1" dirty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</m:sSub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  <m:sup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  <m:sup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.</a:t>
                </a:r>
                <a:endParaRPr lang="en-US" sz="1400" b="1" dirty="0">
                  <a:latin typeface="TimesNewRoman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It is desirable to align the CSI matrix dimensions in 11bf draft with the channel matrix dimensions in the baseline spec.</a:t>
                </a:r>
                <a:endParaRPr lang="en-GB" sz="1600" i="1" dirty="0">
                  <a:solidFill>
                    <a:schemeClr val="tx2"/>
                  </a:solidFill>
                  <a:latin typeface="CST Gill Sans"/>
                </a:endParaRPr>
              </a:p>
              <a:p>
                <a:pPr marL="0" indent="0"/>
                <a:endPara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981201"/>
                <a:ext cx="10668000" cy="4113213"/>
              </a:xfrm>
              <a:blipFill>
                <a:blip r:embed="rId3"/>
                <a:stretch>
                  <a:fillRect l="-229" t="-444" r="-343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472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Proposed Changes to D1.1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0" y="1981201"/>
                <a:ext cx="10668000" cy="4113213"/>
              </a:xfrm>
              <a:ln/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TimesNewRoman"/>
                  </a:rPr>
                  <a:t>Change the </a:t>
                </a:r>
                <a:r>
                  <a:rPr lang="en-US" sz="1600" i="0" u="none" strike="noStrike" baseline="0" dirty="0">
                    <a:latin typeface="TimesNewRoman"/>
                  </a:rPr>
                  <a:t>dimensions of the following </a:t>
                </a:r>
                <a:r>
                  <a:rPr lang="en-US" sz="1600" dirty="0">
                    <a:latin typeface="TimesNewRoman"/>
                  </a:rPr>
                  <a:t>CSI</a:t>
                </a:r>
                <a:r>
                  <a:rPr lang="en-US" sz="1600" i="0" u="none" strike="noStrike" baseline="0" dirty="0">
                    <a:latin typeface="TimesNewRoman"/>
                  </a:rPr>
                  <a:t> matrices on subcarrier </a:t>
                </a:r>
                <a14:m>
                  <m:oMath xmlns:m="http://schemas.openxmlformats.org/officeDocument/2006/math">
                    <m:r>
                      <a:rPr lang="en-US" sz="1600" i="1" u="none" strike="noStrike" baseline="0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i="0" u="none" strike="noStrike" baseline="0" dirty="0">
                    <a:latin typeface="TimesNewRoman"/>
                  </a:rPr>
                  <a:t>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𝑿</m:t>
                        </m:r>
                      </m:sub>
                    </m:sSub>
                    <m:r>
                      <a:rPr lang="en-US" sz="1600" i="1" u="none" strike="noStrik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160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</m:t>
                        </m:r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𝑿</m:t>
                        </m:r>
                      </m:sub>
                    </m:sSub>
                  </m:oMath>
                </a14:m>
                <a:r>
                  <a:rPr lang="en-US" sz="1600" i="0" u="none" strike="noStrike" baseline="0" dirty="0">
                    <a:latin typeface="TimesNewRoman"/>
                  </a:rPr>
                  <a:t>:</a:t>
                </a:r>
              </a:p>
              <a:p>
                <a:pPr marL="6858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latin typeface="TimesNewRoman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dirty="0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d>
                          <m:dPr>
                            <m:ctrlPr>
                              <a:rPr lang="en-US" sz="14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dirty="0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d>
                      </m:sup>
                    </m:sSup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dirty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p>
                        <m:d>
                          <m:dPr>
                            <m:ctrlPr>
                              <a:rPr lang="en-US" sz="1400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dirty="0" smtClean="0"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</m:d>
                      </m:sup>
                    </m:sSup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</m:sSub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sub>
                    </m:sSub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  <m:sup>
                        <m:d>
                          <m:dPr>
                            <m:ctrlP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</m:d>
                      </m:sup>
                    </m:sSubSup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TimesNewRoman"/>
                  </a:rPr>
                  <a:t>,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𝒆</m:t>
                        </m:r>
                      </m:sub>
                      <m:sup>
                        <m:d>
                          <m:dPr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𝑰</m:t>
                            </m:r>
                          </m:e>
                        </m:d>
                      </m:sup>
                    </m:sSubSup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400" b="1" dirty="0">
                  <a:latin typeface="TimesNewRoman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latin typeface="TimesNewRoman"/>
                  </a:rPr>
                  <a:t>Change the </a:t>
                </a:r>
                <a:r>
                  <a:rPr lang="en-US" sz="1600" i="0" u="none" strike="noStrike" baseline="0" dirty="0">
                    <a:latin typeface="TimesNewRoman"/>
                  </a:rPr>
                  <a:t>dimensions of the following </a:t>
                </a:r>
                <a:r>
                  <a:rPr lang="en-US" sz="1600" dirty="0">
                    <a:latin typeface="TimesNewRoman"/>
                  </a:rPr>
                  <a:t>matrice</a:t>
                </a:r>
                <a:r>
                  <a:rPr lang="en-US" sz="1600" i="0" u="none" strike="noStrike" baseline="0" dirty="0">
                    <a:latin typeface="TimesNewRoman"/>
                  </a:rPr>
                  <a:t>s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</a:rPr>
                          <m:t>𝑿</m:t>
                        </m:r>
                      </m:sub>
                    </m:sSub>
                    <m:r>
                      <a:rPr lang="en-US" sz="1600" i="1" u="none" strike="noStrike" baseline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1600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𝑵</m:t>
                        </m:r>
                      </m:e>
                      <m:sub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</m:t>
                        </m:r>
                        <m:r>
                          <a:rPr lang="en-US" sz="1600" b="1" i="1" u="none" strike="noStrike" baseline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𝑿</m:t>
                        </m:r>
                      </m:sub>
                    </m:sSub>
                  </m:oMath>
                </a14:m>
                <a:r>
                  <a:rPr lang="en-US" sz="1600" i="0" u="none" strike="noStrike" baseline="0" dirty="0">
                    <a:latin typeface="TimesNewRoman"/>
                  </a:rPr>
                  <a:t>:</a:t>
                </a:r>
              </a:p>
              <a:p>
                <a:pPr marL="685800"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latin typeface="TimesNewRoman"/>
                  </a:rPr>
                  <a:t> </a:t>
                </a:r>
                <a:r>
                  <a:rPr lang="en-US" sz="1400" dirty="0">
                    <a:latin typeface="TimesNewRoman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400" b="1" dirty="0">
                  <a:latin typeface="TimesNewRoman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600" i="0" u="none" strike="noStrike" baseline="0" dirty="0">
                    <a:latin typeface="TimesNewRoman"/>
                  </a:rPr>
                  <a:t>Reorder/revise the entries in Table 9-127j (</a:t>
                </a:r>
                <a:r>
                  <a:rPr lang="en-US" sz="1600" b="1" i="0" u="none" strike="noStrike" baseline="0" dirty="0"/>
                  <a:t>Sensing Measurement Report information) according to the modified dimensions.</a:t>
                </a:r>
                <a:endParaRPr lang="en-US" sz="1600" i="0" u="none" strike="noStrike" baseline="0" dirty="0"/>
              </a:p>
              <a:p>
                <a:pPr marL="0" indent="0"/>
                <a:endPara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981201"/>
                <a:ext cx="10668000" cy="4113213"/>
              </a:xfrm>
              <a:blipFill>
                <a:blip r:embed="rId3"/>
                <a:stretch>
                  <a:fillRect l="-229" t="-444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Dong Wei, NXP Semiconductors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373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387</Words>
  <Application>Microsoft Office PowerPoint</Application>
  <PresentationFormat>Widescreen</PresentationFormat>
  <Paragraphs>37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CST Gill Sans</vt:lpstr>
      <vt:lpstr>TimesNewRoman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Document</vt:lpstr>
      <vt:lpstr>Draft D1.0 Bug Fix: CSI Matrix Dimensions</vt:lpstr>
      <vt:lpstr>Discussion  </vt:lpstr>
      <vt:lpstr>Proposed Changes to D1.1  </vt:lpstr>
    </vt:vector>
  </TitlesOfParts>
  <Company>NXP Semiconductors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Sensing Transmitters</dc:title>
  <dc:creator>Dong Wei</dc:creator>
  <cp:lastModifiedBy>Dong Wei</cp:lastModifiedBy>
  <cp:revision>631</cp:revision>
  <cp:lastPrinted>1601-01-01T00:00:00Z</cp:lastPrinted>
  <dcterms:created xsi:type="dcterms:W3CDTF">2021-08-26T21:34:44Z</dcterms:created>
  <dcterms:modified xsi:type="dcterms:W3CDTF">2023-06-13T03:26:08Z</dcterms:modified>
</cp:coreProperties>
</file>