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296" r:id="rId19"/>
    <p:sldId id="297" r:id="rId20"/>
    <p:sldId id="298" r:id="rId21"/>
    <p:sldId id="29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61" d="100"/>
          <a:sy n="161" d="100"/>
        </p:scale>
        <p:origin x="162"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802.11-23/1002r1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June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ARC-SC-agenda-June-12-2023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12 June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June/July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June 12 (today) and June 26, to discuss how to define “IEEE 802 Network” for REV802</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July plenary</a:t>
            </a:r>
          </a:p>
          <a:p>
            <a:pPr marL="457200" indent="-457200">
              <a:lnSpc>
                <a:spcPct val="90000"/>
              </a:lnSpc>
              <a:spcBef>
                <a:spcPts val="300"/>
              </a:spcBef>
              <a:spcAft>
                <a:spcPts val="0"/>
              </a:spcAft>
              <a:buFont typeface="Arial" panose="020B0604020202020204" pitchFamily="34" charset="0"/>
              <a:buChar char="•"/>
              <a:defRPr/>
            </a:pPr>
            <a:r>
              <a:rPr lang="en-US" sz="2800" dirty="0"/>
              <a:t>Any update on IEEE 802 Revision?</a:t>
            </a:r>
          </a:p>
          <a:p>
            <a:pPr marL="457200" indent="-457200">
              <a:lnSpc>
                <a:spcPct val="90000"/>
              </a:lnSpc>
              <a:spcBef>
                <a:spcPts val="300"/>
              </a:spcBef>
              <a:spcAft>
                <a:spcPts val="0"/>
              </a:spcAft>
              <a:buFont typeface="Arial" panose="020B0604020202020204" pitchFamily="34" charset="0"/>
              <a:buChar char="•"/>
              <a:defRPr/>
            </a:pPr>
            <a:r>
              <a:rPr lang="en-US" sz="2800" dirty="0"/>
              <a:t>Definition of “IEEE 802 Network”</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12 June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12 June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7262</TotalTime>
  <Words>2594</Words>
  <Application>Microsoft Office PowerPoint</Application>
  <PresentationFormat>Widescreen</PresentationFormat>
  <Paragraphs>245</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ARC-SC-agenda-June-12-2023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June 2023</vt:lpstr>
      <vt:lpstr>ARC (Architecture) – Other</vt:lpstr>
      <vt:lpstr>Define “IEEE 802 Network”</vt:lpstr>
      <vt:lpstr>Define “IEEE 802 Network” - 2</vt:lpstr>
      <vt:lpstr>Define “IEEE 802 Network” – Some quotes</vt:lpstr>
      <vt:lpstr>Define “IEEE 802 Network” – Some quotes</vt:lpstr>
      <vt:lpstr>Telecon notes - 1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96</cp:revision>
  <cp:lastPrinted>1601-01-01T00:00:00Z</cp:lastPrinted>
  <dcterms:created xsi:type="dcterms:W3CDTF">2021-01-26T19:12:38Z</dcterms:created>
  <dcterms:modified xsi:type="dcterms:W3CDTF">2023-06-12T19:04:16Z</dcterms:modified>
</cp:coreProperties>
</file>