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5" r:id="rId19"/>
    <p:sldId id="2424" r:id="rId20"/>
    <p:sldId id="2421" r:id="rId21"/>
    <p:sldId id="2423" r:id="rId22"/>
    <p:sldId id="2413" r:id="rId23"/>
    <p:sldId id="2426" r:id="rId24"/>
    <p:sldId id="2373" r:id="rId25"/>
    <p:sldId id="293" r:id="rId26"/>
    <p:sldId id="26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74" autoAdjust="0"/>
    <p:restoredTop sz="96786"/>
  </p:normalViewPr>
  <p:slideViewPr>
    <p:cSldViewPr snapToGrid="0" snapToObjects="1">
      <p:cViewPr varScale="1">
        <p:scale>
          <a:sx n="147" d="100"/>
          <a:sy n="147" d="100"/>
        </p:scale>
        <p:origin x="8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1001r5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solidFill>
              </a:rPr>
              <a:t>TGbi</a:t>
            </a:r>
            <a:r>
              <a:rPr lang="en-US" dirty="0">
                <a:solidFill>
                  <a:schemeClr val="tx1"/>
                </a:solidFill>
              </a:rPr>
              <a:t> Agenda – July 13,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(18 participants on-line, 9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Announce Secretary – Stephane Baron, motion #32 to approve appointment passed with unanimous consent</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Teleconferences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Continue with every other week Thursday 10amEDT</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 – presented completed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1246r1 - Antonio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416r2 – Antonio – presented 7/12</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1272r0 – Carol – presented 7/13</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Review of 23-0892r1 – discussed update of active issues, proposed new table of text submissions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400" dirty="0">
              <a:solidFill>
                <a:schemeClr val="tx1"/>
              </a:solidFill>
            </a:endParaRPr>
          </a:p>
        </p:txBody>
      </p:sp>
    </p:spTree>
    <p:extLst>
      <p:ext uri="{BB962C8B-B14F-4D97-AF65-F5344CB8AC3E}">
        <p14:creationId xmlns:p14="http://schemas.microsoft.com/office/powerpoint/2010/main" val="158889458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12,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(22 participants on-line, 10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Stephane Baron to take notes on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 – presented completed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1246r1 - Antonio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416r2 – Antonio – presented 7/12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1272r0 -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191068850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11,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(25 participants on-line, 10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Jay Yang to take notes on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 – presented, but questions to continue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1246r0 - Antonio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416r1 – Antonio</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1272r0 -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10,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18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Stephane Baron to take notes on this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submissions to be uploaded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4042943785"/>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May 802.11 Interim: 11-23/903r1,</a:t>
            </a:r>
          </a:p>
          <a:p>
            <a:r>
              <a:rPr lang="en-US" dirty="0" err="1"/>
              <a:t>TGbi</a:t>
            </a:r>
            <a:r>
              <a:rPr lang="en-US" dirty="0"/>
              <a:t> Teleconference: 11-23/1196r0 (06 July)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Antonio de la Oliva</a:t>
            </a:r>
          </a:p>
          <a:p>
            <a:r>
              <a:rPr lang="en-US" dirty="0"/>
              <a:t>Second:  Stephane Baron</a:t>
            </a:r>
          </a:p>
          <a:p>
            <a:r>
              <a:rPr lang="en-US" dirty="0"/>
              <a:t>Approved by unanimous consent,  28 on-line and 19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appointment of Stephane Baron to the position of Task Group Secretary for </a:t>
            </a:r>
            <a:r>
              <a:rPr lang="en-US" dirty="0" err="1"/>
              <a:t>TGbi</a:t>
            </a:r>
            <a:r>
              <a:rPr lang="en-US" dirty="0"/>
              <a:t>.</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Steve Rodriguez</a:t>
            </a:r>
          </a:p>
          <a:p>
            <a:r>
              <a:rPr lang="en-US" dirty="0"/>
              <a:t>Second:  Jay Yang</a:t>
            </a:r>
          </a:p>
          <a:p>
            <a:r>
              <a:rPr lang="en-US" dirty="0"/>
              <a:t>Approved by unanimous consent,  22 on-line and 10 local</a:t>
            </a:r>
          </a:p>
          <a:p>
            <a:endParaRPr lang="en-US" dirty="0"/>
          </a:p>
        </p:txBody>
      </p:sp>
    </p:spTree>
    <p:extLst>
      <p:ext uri="{BB962C8B-B14F-4D97-AF65-F5344CB8AC3E}">
        <p14:creationId xmlns:p14="http://schemas.microsoft.com/office/powerpoint/2010/main" val="9609189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July 13,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52502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49732</TotalTime>
  <Words>2730</Words>
  <Application>Microsoft Macintosh PowerPoint</Application>
  <PresentationFormat>On-screen Show (4:3)</PresentationFormat>
  <Paragraphs>303</Paragraphs>
  <Slides>26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July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July 13, 2023 </vt:lpstr>
      <vt:lpstr>TGbi Agenda – July 12, 2023 </vt:lpstr>
      <vt:lpstr>TGbi Agenda – July 11, 2023 </vt:lpstr>
      <vt:lpstr>TGbi Agenda – July 10, 2023 </vt:lpstr>
      <vt:lpstr>Motion # 31</vt:lpstr>
      <vt:lpstr>Motion # 32</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272</cp:revision>
  <dcterms:modified xsi:type="dcterms:W3CDTF">2023-07-13T12:51:42Z</dcterms:modified>
</cp:coreProperties>
</file>