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257" r:id="rId3"/>
    <p:sldId id="258" r:id="rId4"/>
    <p:sldId id="259" r:id="rId5"/>
    <p:sldId id="2422"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21" r:id="rId19"/>
    <p:sldId id="2423" r:id="rId20"/>
    <p:sldId id="2413" r:id="rId21"/>
    <p:sldId id="2373" r:id="rId22"/>
    <p:sldId id="29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83" autoAdjust="0"/>
    <p:restoredTop sz="96786"/>
  </p:normalViewPr>
  <p:slideViewPr>
    <p:cSldViewPr snapToGrid="0" snapToObjects="1">
      <p:cViewPr>
        <p:scale>
          <a:sx n="150" d="100"/>
          <a:sy n="150" d="100"/>
        </p:scale>
        <p:origin x="856" y="-1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1001r2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July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t>:</a:t>
            </a:r>
            <a:r>
              <a:rPr b="0"/>
              <a:t> </a:t>
            </a:r>
            <a:r>
              <a:rPr lang="en-US" b="0"/>
              <a:t>2023-07-10</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tx1"/>
                </a:solidFill>
              </a:rPr>
              <a:t>TGbi</a:t>
            </a:r>
            <a:r>
              <a:rPr lang="en-US" dirty="0">
                <a:solidFill>
                  <a:schemeClr val="tx1"/>
                </a:solidFill>
              </a:rPr>
              <a:t> Agenda – July 11, 2023</a:t>
            </a:r>
            <a:br>
              <a:rPr lang="en-US" dirty="0">
                <a:solidFill>
                  <a:schemeClr val="tx1"/>
                </a:solidFill>
              </a:rPr>
            </a:br>
            <a:endParaRPr lang="en-US" dirty="0">
              <a:solidFill>
                <a:schemeClr val="tx1"/>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40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40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lvl="1">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Need a secretary or secretaries for this session</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Volunteers</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 to take notes on this meeting</a:t>
            </a:r>
          </a:p>
          <a:p>
            <a:pPr lvl="1">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Thursday 	PM1 </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1148r0 – RCM Follow up – Stephane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1079r0 – Probe Request spec text – Po-Kai – presented 7/10</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1160r0 – Po-Kai</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1147r0 – Obfuscation Computation Procedure - Julien</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1214r0 - Proposed text for MAC Privacy section – Carol</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1216r0 – TID Obfuscation Discussion - Carol</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Antonio – submissions to be uploaded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873r1 – Phil – prefers Monday or Thursday (PM1) – presented 7/10</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Recess</a:t>
            </a:r>
            <a:endParaRPr lang="en-US" sz="1400" dirty="0">
              <a:solidFill>
                <a:schemeClr val="tx1"/>
              </a:solidFill>
            </a:endParaRPr>
          </a:p>
        </p:txBody>
      </p:sp>
    </p:spTree>
    <p:extLst>
      <p:ext uri="{BB962C8B-B14F-4D97-AF65-F5344CB8AC3E}">
        <p14:creationId xmlns:p14="http://schemas.microsoft.com/office/powerpoint/2010/main" val="212358994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July 10,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18 participants in the room)</a:t>
            </a:r>
          </a:p>
          <a:p>
            <a:pPr lvl="1">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Need a secretary or secretaries for this session</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Volunteers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Stephane Baron to take notes on this meeting</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Approval of Telecon minutes and Interim session minutes – Motion #31</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Tuesday 	PM2 </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 </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1148r0 – RCM Follow up – Stephane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1079r0 – Probe Request spec text – Po-Kai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1160r0 – Po-Kai</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1147r0 – Obfuscation Computation Procedure - Julien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1214r0 - Proposed text for MAC Privacy section – Carol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1216r0 – TID Obfuscation Discussion - Carol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 submissions to be uploaded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873r1 – Phil – prefers Monday or Thursday (PM1) – presented 7/10</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Tree>
    <p:extLst>
      <p:ext uri="{BB962C8B-B14F-4D97-AF65-F5344CB8AC3E}">
        <p14:creationId xmlns:p14="http://schemas.microsoft.com/office/powerpoint/2010/main" val="404294378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July Plenary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31</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May 802.11 Interim: 11-23/903r1,</a:t>
            </a:r>
          </a:p>
          <a:p>
            <a:r>
              <a:rPr lang="en-US" dirty="0" err="1"/>
              <a:t>TGbi</a:t>
            </a:r>
            <a:r>
              <a:rPr lang="en-US" dirty="0"/>
              <a:t> Teleconference: 11-23/1196r0 (06 July)</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Antonio de la Oliva</a:t>
            </a:r>
          </a:p>
          <a:p>
            <a:r>
              <a:rPr lang="en-US" dirty="0"/>
              <a:t>Second:  Stephane Baron</a:t>
            </a:r>
          </a:p>
          <a:p>
            <a:r>
              <a:rPr lang="en-US" dirty="0"/>
              <a:t>Approved by unanimous consent,  28 on-line and 19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Sept 2023</a:t>
            </a:r>
          </a:p>
          <a:p>
            <a:r>
              <a:rPr lang="en-US" dirty="0"/>
              <a:t>LB initial:   				</a:t>
            </a:r>
            <a:r>
              <a:rPr lang="en-US" dirty="0">
                <a:highlight>
                  <a:srgbClr val="FFFF00"/>
                </a:highlight>
              </a:rPr>
              <a:t>January 2024</a:t>
            </a:r>
            <a:endParaRPr lang="en-US" dirty="0">
              <a:solidFill>
                <a:srgbClr val="FF0000"/>
              </a:solidFill>
              <a:highlight>
                <a:srgbClr val="FFFF00"/>
              </a:highlight>
            </a:endParaRPr>
          </a:p>
          <a:p>
            <a:r>
              <a:rPr lang="en-US" dirty="0"/>
              <a:t>LB re-circ:  				</a:t>
            </a:r>
            <a:r>
              <a:rPr lang="en-US" dirty="0">
                <a:highlight>
                  <a:srgbClr val="FFFF00"/>
                </a:highlight>
              </a:rPr>
              <a:t>May 2024</a:t>
            </a:r>
            <a:endParaRPr lang="en-US" dirty="0">
              <a:solidFill>
                <a:srgbClr val="FF0000"/>
              </a:solidFill>
              <a:highlight>
                <a:srgbClr val="FFFF00"/>
              </a:highlight>
            </a:endParaRPr>
          </a:p>
          <a:p>
            <a:r>
              <a:rPr lang="en-US" dirty="0"/>
              <a:t>Ballot Pool: 				</a:t>
            </a:r>
            <a:r>
              <a:rPr lang="en-US" dirty="0">
                <a:highlight>
                  <a:srgbClr val="FFFF00"/>
                </a:highlight>
              </a:rPr>
              <a:t>December 2024</a:t>
            </a:r>
          </a:p>
          <a:p>
            <a:r>
              <a:rPr lang="en-US" dirty="0"/>
              <a:t>MDR: 				</a:t>
            </a:r>
            <a:r>
              <a:rPr lang="en-US" dirty="0">
                <a:highlight>
                  <a:srgbClr val="FFFF00"/>
                </a:highlight>
              </a:rPr>
              <a:t>December 2024</a:t>
            </a:r>
          </a:p>
          <a:p>
            <a:r>
              <a:rPr lang="en-US" dirty="0"/>
              <a:t>SA ballot: 				</a:t>
            </a:r>
            <a:r>
              <a:rPr lang="en-US" dirty="0">
                <a:highlight>
                  <a:srgbClr val="FFFF00"/>
                </a:highlight>
              </a:rPr>
              <a:t>January 2025</a:t>
            </a:r>
          </a:p>
          <a:p>
            <a:r>
              <a:rPr lang="en-US" dirty="0"/>
              <a:t>SA re-circ: 				</a:t>
            </a:r>
            <a:r>
              <a:rPr lang="en-US" dirty="0">
                <a:highlight>
                  <a:srgbClr val="FFFF00"/>
                </a:highlight>
              </a:rPr>
              <a:t>July 2025 </a:t>
            </a:r>
          </a:p>
          <a:p>
            <a:r>
              <a:rPr lang="en-US" dirty="0"/>
              <a:t>802.11/EC approval: 			</a:t>
            </a:r>
            <a:r>
              <a:rPr lang="en-US" dirty="0">
                <a:highlight>
                  <a:srgbClr val="FFFF00"/>
                </a:highlight>
              </a:rPr>
              <a:t>January 2026</a:t>
            </a:r>
          </a:p>
          <a:p>
            <a:r>
              <a:rPr lang="en-US" dirty="0" err="1"/>
              <a:t>RevCom</a:t>
            </a:r>
            <a:r>
              <a:rPr lang="en-US" dirty="0"/>
              <a:t>/SASB approval: 	</a:t>
            </a:r>
            <a:r>
              <a:rPr lang="en-US"/>
              <a:t>	</a:t>
            </a:r>
            <a:r>
              <a:rPr lang="en-US">
                <a:highlight>
                  <a:srgbClr val="FFFF00"/>
                </a:highlight>
              </a:rPr>
              <a:t>March 2026</a:t>
            </a:r>
            <a:endParaRPr lang="en-US" dirty="0">
              <a:highlight>
                <a:srgbClr val="FFFF00"/>
              </a:highlight>
            </a:endParaRP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Tuesday July 11,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lstStyle/>
          <a:p>
            <a:r>
              <a:rPr lang="en-US" dirty="0"/>
              <a:t>Registration for the July 802 plenary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https://web.cvent.com/event/c50eaa77-9484-4a50-9d20-378149a0ecb6/summary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525025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47249</TotalTime>
  <Words>2362</Words>
  <Application>Microsoft Macintosh PowerPoint</Application>
  <PresentationFormat>On-screen Show (4:3)</PresentationFormat>
  <Paragraphs>238</Paragraphs>
  <Slides>23</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July 802 plenary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July 11, 2023 </vt:lpstr>
      <vt:lpstr>TGbi Agenda – July 10, 2023 </vt:lpstr>
      <vt:lpstr>Motion # 31</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263</cp:revision>
  <dcterms:modified xsi:type="dcterms:W3CDTF">2023-07-10T13:30:56Z</dcterms:modified>
</cp:coreProperties>
</file>