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1"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49" autoAdjust="0"/>
    <p:restoredTop sz="96786"/>
  </p:normalViewPr>
  <p:slideViewPr>
    <p:cSldViewPr snapToGrid="0" snapToObjects="1">
      <p:cViewPr varScale="1">
        <p:scale>
          <a:sx n="93" d="100"/>
          <a:sy n="93" d="100"/>
        </p:scale>
        <p:origin x="57" y="54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A72CAC28-3C4F-45B5-B101-C6F625632603}"/>
    <pc:docChg chg="undo custSel addSld delSld modSld">
      <pc:chgData name="Ansley, Carol (CCI-Atlanta)" userId="cbcdc21a-90c4-4b2f-81f7-da4165205229" providerId="ADAL" clId="{A72CAC28-3C4F-45B5-B101-C6F625632603}" dt="2023-07-07T18:46:11.106" v="118" actId="20577"/>
      <pc:docMkLst>
        <pc:docMk/>
      </pc:docMkLst>
      <pc:sldChg chg="modSp mod">
        <pc:chgData name="Ansley, Carol (CCI-Atlanta)" userId="cbcdc21a-90c4-4b2f-81f7-da4165205229" providerId="ADAL" clId="{A72CAC28-3C4F-45B5-B101-C6F625632603}" dt="2023-07-07T18:43:30.186" v="31" actId="20577"/>
        <pc:sldMkLst>
          <pc:docMk/>
          <pc:sldMk cId="1606822883" sldId="2413"/>
        </pc:sldMkLst>
        <pc:spChg chg="mod">
          <ac:chgData name="Ansley, Carol (CCI-Atlanta)" userId="cbcdc21a-90c4-4b2f-81f7-da4165205229" providerId="ADAL" clId="{A72CAC28-3C4F-45B5-B101-C6F625632603}" dt="2023-07-07T18:43:30.186" v="31" actId="20577"/>
          <ac:spMkLst>
            <pc:docMk/>
            <pc:sldMk cId="1606822883" sldId="2413"/>
            <ac:spMk id="3" creationId="{8FB91F87-3D69-417B-BCE7-24765118FC2F}"/>
          </ac:spMkLst>
        </pc:spChg>
      </pc:sldChg>
      <pc:sldChg chg="modSp add del mod">
        <pc:chgData name="Ansley, Carol (CCI-Atlanta)" userId="cbcdc21a-90c4-4b2f-81f7-da4165205229" providerId="ADAL" clId="{A72CAC28-3C4F-45B5-B101-C6F625632603}" dt="2023-07-07T18:46:11.106" v="118" actId="20577"/>
        <pc:sldMkLst>
          <pc:docMk/>
          <pc:sldMk cId="2123589943" sldId="2421"/>
        </pc:sldMkLst>
        <pc:spChg chg="mod">
          <ac:chgData name="Ansley, Carol (CCI-Atlanta)" userId="cbcdc21a-90c4-4b2f-81f7-da4165205229" providerId="ADAL" clId="{A72CAC28-3C4F-45B5-B101-C6F625632603}" dt="2023-07-07T18:44:19.397" v="45" actId="20577"/>
          <ac:spMkLst>
            <pc:docMk/>
            <pc:sldMk cId="2123589943" sldId="2421"/>
            <ac:spMk id="2" creationId="{F3220D77-4B90-B742-B74B-6BD78C0D50E7}"/>
          </ac:spMkLst>
        </pc:spChg>
        <pc:spChg chg="mod">
          <ac:chgData name="Ansley, Carol (CCI-Atlanta)" userId="cbcdc21a-90c4-4b2f-81f7-da4165205229" providerId="ADAL" clId="{A72CAC28-3C4F-45B5-B101-C6F625632603}" dt="2023-07-07T18:46:11.106" v="118" actId="20577"/>
          <ac:spMkLst>
            <pc:docMk/>
            <pc:sldMk cId="2123589943" sldId="2421"/>
            <ac:spMk id="3" creationId="{D9119F4E-FC06-F646-87EB-EF12912A7052}"/>
          </ac:spMkLst>
        </pc:spChg>
      </pc:sldChg>
      <pc:sldChg chg="del">
        <pc:chgData name="Ansley, Carol (CCI-Atlanta)" userId="cbcdc21a-90c4-4b2f-81f7-da4165205229" providerId="ADAL" clId="{A72CAC28-3C4F-45B5-B101-C6F625632603}" dt="2023-07-07T18:43:53.961" v="34" actId="47"/>
        <pc:sldMkLst>
          <pc:docMk/>
          <pc:sldMk cId="4066368191" sldId="2422"/>
        </pc:sldMkLst>
      </pc:sldChg>
      <pc:sldChg chg="del">
        <pc:chgData name="Ansley, Carol (CCI-Atlanta)" userId="cbcdc21a-90c4-4b2f-81f7-da4165205229" providerId="ADAL" clId="{A72CAC28-3C4F-45B5-B101-C6F625632603}" dt="2023-07-07T18:43:51.298" v="33" actId="47"/>
        <pc:sldMkLst>
          <pc:docMk/>
          <pc:sldMk cId="897457185" sldId="2423"/>
        </pc:sldMkLst>
      </pc:sldChg>
      <pc:sldChg chg="del">
        <pc:chgData name="Ansley, Carol (CCI-Atlanta)" userId="cbcdc21a-90c4-4b2f-81f7-da4165205229" providerId="ADAL" clId="{A72CAC28-3C4F-45B5-B101-C6F625632603}" dt="2023-07-07T18:43:47.120" v="32" actId="47"/>
        <pc:sldMkLst>
          <pc:docMk/>
          <pc:sldMk cId="932127639" sldId="242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1001r0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July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2023-07-07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solidFill>
              </a:rPr>
              <a:t>TGbi</a:t>
            </a:r>
            <a:r>
              <a:rPr lang="en-US" dirty="0">
                <a:solidFill>
                  <a:schemeClr val="tx1"/>
                </a:solidFill>
              </a:rPr>
              <a:t> Agenda – July 10, 2023</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Approval of Telecon minutes and Plenary session minutes – Motion #31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Volunteers?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Tuesday 	PM2 </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a:t>
            </a:r>
            <a:r>
              <a:rPr lang="en-US" sz="1400" spc="-1">
                <a:solidFill>
                  <a:schemeClr val="tx1"/>
                </a:solidFill>
                <a:latin typeface="Times New Roman"/>
                <a:cs typeface="Times New Roman"/>
                <a:sym typeface="Times New Roman"/>
              </a:rPr>
              <a:t>	PM1 </a:t>
            </a: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1148r0 – RCM Follow up – Stephane</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1079r0 – Probe Request spec text – Po-Kai</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1147r0 – Obfuscation Computation Procedure - Julien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Doc# - Proposed RCM text – Carol</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Antonio – submissions to be uploaded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873r1 – Phil – prefers Monday or Thursday (PM1)</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endParaRPr lang="en-US" sz="1400" spc="-1" dirty="0">
              <a:solidFill>
                <a:schemeClr val="tx1"/>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31</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May 802.11 Interim: 11-23/903r1,</a:t>
            </a:r>
          </a:p>
          <a:p>
            <a:r>
              <a:rPr lang="en-US" dirty="0" err="1"/>
              <a:t>TGbi</a:t>
            </a:r>
            <a:r>
              <a:rPr lang="en-US" dirty="0"/>
              <a:t> Teleconference: 11-23/1196r0 (06 July)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xx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July Plenary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Sept 2023</a:t>
            </a:r>
          </a:p>
          <a:p>
            <a:r>
              <a:rPr lang="en-US" dirty="0"/>
              <a:t>LB initial:   				</a:t>
            </a:r>
            <a:r>
              <a:rPr lang="en-US" dirty="0">
                <a:highlight>
                  <a:srgbClr val="FFFF00"/>
                </a:highlight>
              </a:rPr>
              <a:t>January 2024</a:t>
            </a:r>
            <a:endParaRPr lang="en-US" dirty="0">
              <a:solidFill>
                <a:srgbClr val="FF0000"/>
              </a:solidFill>
              <a:highlight>
                <a:srgbClr val="FFFF00"/>
              </a:highlight>
            </a:endParaRPr>
          </a:p>
          <a:p>
            <a:r>
              <a:rPr lang="en-US" dirty="0"/>
              <a:t>LB re-circ:  				</a:t>
            </a:r>
            <a:r>
              <a:rPr lang="en-US" dirty="0">
                <a:highlight>
                  <a:srgbClr val="FFFF00"/>
                </a:highlight>
              </a:rPr>
              <a:t>May 2024</a:t>
            </a:r>
            <a:endParaRPr lang="en-US" dirty="0">
              <a:solidFill>
                <a:srgbClr val="FF0000"/>
              </a:solidFill>
              <a:highlight>
                <a:srgbClr val="FFFF00"/>
              </a:highlight>
            </a:endParaRPr>
          </a:p>
          <a:p>
            <a:r>
              <a:rPr lang="en-US" dirty="0"/>
              <a:t>Ballot Pool: 				</a:t>
            </a:r>
            <a:r>
              <a:rPr lang="en-US" dirty="0">
                <a:highlight>
                  <a:srgbClr val="FFFF00"/>
                </a:highlight>
              </a:rPr>
              <a:t>December 2024</a:t>
            </a:r>
          </a:p>
          <a:p>
            <a:r>
              <a:rPr lang="en-US" dirty="0"/>
              <a:t>MDR: 				</a:t>
            </a:r>
            <a:r>
              <a:rPr lang="en-US" dirty="0">
                <a:highlight>
                  <a:srgbClr val="FFFF00"/>
                </a:highlight>
              </a:rPr>
              <a:t>December 2024</a:t>
            </a:r>
          </a:p>
          <a:p>
            <a:r>
              <a:rPr lang="en-US" dirty="0"/>
              <a:t>SA ballot: 				</a:t>
            </a:r>
            <a:r>
              <a:rPr lang="en-US" dirty="0">
                <a:highlight>
                  <a:srgbClr val="FFFF00"/>
                </a:highlight>
              </a:rPr>
              <a:t>January 2025</a:t>
            </a:r>
          </a:p>
          <a:p>
            <a:r>
              <a:rPr lang="en-US" dirty="0"/>
              <a:t>SA re-circ: 				</a:t>
            </a:r>
            <a:r>
              <a:rPr lang="en-US" dirty="0">
                <a:highlight>
                  <a:srgbClr val="FFFF00"/>
                </a:highlight>
              </a:rPr>
              <a:t>July 2025 </a:t>
            </a:r>
          </a:p>
          <a:p>
            <a:r>
              <a:rPr lang="en-US" dirty="0"/>
              <a:t>802.11/EC approval: 			</a:t>
            </a:r>
            <a:r>
              <a:rPr lang="en-US" dirty="0">
                <a:highlight>
                  <a:srgbClr val="FFFF00"/>
                </a:highlight>
              </a:rPr>
              <a:t>January 2026</a:t>
            </a:r>
          </a:p>
          <a:p>
            <a:r>
              <a:rPr lang="en-US" dirty="0" err="1"/>
              <a:t>RevCom</a:t>
            </a:r>
            <a:r>
              <a:rPr lang="en-US" dirty="0"/>
              <a:t>/SASB approval: 	</a:t>
            </a:r>
            <a:r>
              <a:rPr lang="en-US"/>
              <a:t>	</a:t>
            </a:r>
            <a:r>
              <a:rPr lang="en-US">
                <a:highlight>
                  <a:srgbClr val="FFFF00"/>
                </a:highlight>
              </a:rPr>
              <a:t>March 2026</a:t>
            </a:r>
            <a:endParaRPr lang="en-US" dirty="0">
              <a:highlight>
                <a:srgbClr val="FFFF00"/>
              </a:highlight>
            </a:endParaRP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July 10,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May 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46967</TotalTime>
  <Words>2206</Words>
  <Application>Microsoft Office PowerPoint</Application>
  <PresentationFormat>On-screen Show (4:3)</PresentationFormat>
  <Paragraphs>205</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May IEEE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July 10, 2023 </vt:lpstr>
      <vt:lpstr>Motion # 31</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259</cp:revision>
  <dcterms:modified xsi:type="dcterms:W3CDTF">2023-07-07T18:46:15Z</dcterms:modified>
</cp:coreProperties>
</file>