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2"/>
    <p:sldId id="257" r:id="rId3"/>
    <p:sldId id="258" r:id="rId4"/>
    <p:sldId id="259" r:id="rId5"/>
    <p:sldId id="2366"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21" r:id="rId19"/>
    <p:sldId id="2413" r:id="rId20"/>
    <p:sldId id="2373"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049" autoAdjust="0"/>
    <p:restoredTop sz="96786"/>
  </p:normalViewPr>
  <p:slideViewPr>
    <p:cSldViewPr snapToGrid="0" snapToObjects="1">
      <p:cViewPr varScale="1">
        <p:scale>
          <a:sx n="93" d="100"/>
          <a:sy n="93" d="100"/>
        </p:scale>
        <p:origin x="57" y="54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A72CAC28-3C4F-45B5-B101-C6F625632603}"/>
    <pc:docChg chg="undo custSel addSld delSld modSld">
      <pc:chgData name="Ansley, Carol (CCI-Atlanta)" userId="cbcdc21a-90c4-4b2f-81f7-da4165205229" providerId="ADAL" clId="{A72CAC28-3C4F-45B5-B101-C6F625632603}" dt="2023-07-07T18:46:11.106" v="118" actId="20577"/>
      <pc:docMkLst>
        <pc:docMk/>
      </pc:docMkLst>
      <pc:sldChg chg="modSp mod">
        <pc:chgData name="Ansley, Carol (CCI-Atlanta)" userId="cbcdc21a-90c4-4b2f-81f7-da4165205229" providerId="ADAL" clId="{A72CAC28-3C4F-45B5-B101-C6F625632603}" dt="2023-07-07T18:43:30.186" v="31" actId="20577"/>
        <pc:sldMkLst>
          <pc:docMk/>
          <pc:sldMk cId="1606822883" sldId="2413"/>
        </pc:sldMkLst>
        <pc:spChg chg="mod">
          <ac:chgData name="Ansley, Carol (CCI-Atlanta)" userId="cbcdc21a-90c4-4b2f-81f7-da4165205229" providerId="ADAL" clId="{A72CAC28-3C4F-45B5-B101-C6F625632603}" dt="2023-07-07T18:43:30.186" v="31" actId="20577"/>
          <ac:spMkLst>
            <pc:docMk/>
            <pc:sldMk cId="1606822883" sldId="2413"/>
            <ac:spMk id="3" creationId="{8FB91F87-3D69-417B-BCE7-24765118FC2F}"/>
          </ac:spMkLst>
        </pc:spChg>
      </pc:sldChg>
      <pc:sldChg chg="modSp add del mod">
        <pc:chgData name="Ansley, Carol (CCI-Atlanta)" userId="cbcdc21a-90c4-4b2f-81f7-da4165205229" providerId="ADAL" clId="{A72CAC28-3C4F-45B5-B101-C6F625632603}" dt="2023-07-07T18:46:11.106" v="118" actId="20577"/>
        <pc:sldMkLst>
          <pc:docMk/>
          <pc:sldMk cId="2123589943" sldId="2421"/>
        </pc:sldMkLst>
        <pc:spChg chg="mod">
          <ac:chgData name="Ansley, Carol (CCI-Atlanta)" userId="cbcdc21a-90c4-4b2f-81f7-da4165205229" providerId="ADAL" clId="{A72CAC28-3C4F-45B5-B101-C6F625632603}" dt="2023-07-07T18:44:19.397" v="45" actId="20577"/>
          <ac:spMkLst>
            <pc:docMk/>
            <pc:sldMk cId="2123589943" sldId="2421"/>
            <ac:spMk id="2" creationId="{F3220D77-4B90-B742-B74B-6BD78C0D50E7}"/>
          </ac:spMkLst>
        </pc:spChg>
        <pc:spChg chg="mod">
          <ac:chgData name="Ansley, Carol (CCI-Atlanta)" userId="cbcdc21a-90c4-4b2f-81f7-da4165205229" providerId="ADAL" clId="{A72CAC28-3C4F-45B5-B101-C6F625632603}" dt="2023-07-07T18:46:11.106" v="118" actId="20577"/>
          <ac:spMkLst>
            <pc:docMk/>
            <pc:sldMk cId="2123589943" sldId="2421"/>
            <ac:spMk id="3" creationId="{D9119F4E-FC06-F646-87EB-EF12912A7052}"/>
          </ac:spMkLst>
        </pc:spChg>
      </pc:sldChg>
      <pc:sldChg chg="del">
        <pc:chgData name="Ansley, Carol (CCI-Atlanta)" userId="cbcdc21a-90c4-4b2f-81f7-da4165205229" providerId="ADAL" clId="{A72CAC28-3C4F-45B5-B101-C6F625632603}" dt="2023-07-07T18:43:53.961" v="34" actId="47"/>
        <pc:sldMkLst>
          <pc:docMk/>
          <pc:sldMk cId="4066368191" sldId="2422"/>
        </pc:sldMkLst>
      </pc:sldChg>
      <pc:sldChg chg="del">
        <pc:chgData name="Ansley, Carol (CCI-Atlanta)" userId="cbcdc21a-90c4-4b2f-81f7-da4165205229" providerId="ADAL" clId="{A72CAC28-3C4F-45B5-B101-C6F625632603}" dt="2023-07-07T18:43:51.298" v="33" actId="47"/>
        <pc:sldMkLst>
          <pc:docMk/>
          <pc:sldMk cId="897457185" sldId="2423"/>
        </pc:sldMkLst>
      </pc:sldChg>
      <pc:sldChg chg="del">
        <pc:chgData name="Ansley, Carol (CCI-Atlanta)" userId="cbcdc21a-90c4-4b2f-81f7-da4165205229" providerId="ADAL" clId="{A72CAC28-3C4F-45B5-B101-C6F625632603}" dt="2023-07-07T18:43:47.120" v="32" actId="47"/>
        <pc:sldMkLst>
          <pc:docMk/>
          <pc:sldMk cId="932127639" sldId="2424"/>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4141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July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1001r0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July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2023-07-07</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buFont typeface="Arial" panose="020B0604020202020204" pitchFamily="34" charset="0"/>
              <a:buChar char="•"/>
            </a:pPr>
            <a:r>
              <a:rPr lang="en-US" sz="2000" dirty="0"/>
              <a:t>In Webex choose connect without audio before you join</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r>
              <a:rPr lang="en-US" sz="2000" dirty="0"/>
              <a:t>Wait to hold the microphone to make a comment</a:t>
            </a:r>
          </a:p>
          <a:p>
            <a:pPr marL="285750" lvl="1" indent="-285750">
              <a:buFont typeface="Arial" panose="020B0604020202020204" pitchFamily="34" charset="0"/>
              <a:buChar char="•"/>
            </a:pPr>
            <a:r>
              <a:rPr lang="en-US" sz="2000" dirty="0"/>
              <a:t>Repeat any questions that are inadvertently asked away from the microphone</a:t>
            </a:r>
          </a:p>
          <a:p>
            <a:pPr marL="285750" lvl="1" indent="-285750">
              <a:buFont typeface="Arial" panose="020B0604020202020204" pitchFamily="34" charset="0"/>
              <a:buChar char="•"/>
            </a:pPr>
            <a:endParaRPr lang="en-US" sz="2000" dirty="0"/>
          </a:p>
          <a:p>
            <a:pPr marL="0" lvl="1" indent="0">
              <a:buNone/>
            </a:pPr>
            <a:r>
              <a:rPr lang="en-US" dirty="0"/>
              <a:t>Remote Attendees</a:t>
            </a:r>
          </a:p>
          <a:p>
            <a:pPr marL="285750" lvl="1" indent="-285750">
              <a:buFont typeface="Arial" panose="020B0604020202020204" pitchFamily="34" charset="0"/>
              <a:buChar char="•"/>
            </a:pPr>
            <a:r>
              <a:rPr lang="en-US" sz="2000" dirty="0"/>
              <a:t>Join Webex and set Webex audio as ‘music’</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endParaRPr lang="en-US" sz="2000" dirty="0"/>
          </a:p>
          <a:p>
            <a:pPr marL="285750" lvl="1" indent="-285750">
              <a:buFont typeface="Arial" panose="020B0604020202020204" pitchFamily="34" charset="0"/>
              <a:buChar char="•"/>
            </a:pPr>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tx1"/>
                </a:solidFill>
              </a:rPr>
              <a:t>TGbi</a:t>
            </a:r>
            <a:r>
              <a:rPr lang="en-US" dirty="0">
                <a:solidFill>
                  <a:schemeClr val="tx1"/>
                </a:solidFill>
              </a:rPr>
              <a:t> Agenda – July 10, 2023</a:t>
            </a:r>
            <a:br>
              <a:rPr lang="en-US" dirty="0">
                <a:solidFill>
                  <a:schemeClr val="tx1"/>
                </a:solidFill>
              </a:rPr>
            </a:br>
            <a:endParaRPr lang="en-US" dirty="0">
              <a:solidFill>
                <a:schemeClr val="tx1"/>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40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40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lvl="1">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Approval of Telecon minutes and Plenary session minutes – Motion #31</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Need a secretary or secretaries for this session</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Volunteers?</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Tuesday 	PM2 </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Wednesday 	PM2 </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Thursday </a:t>
            </a:r>
            <a:r>
              <a:rPr lang="en-US" sz="1400" spc="-1">
                <a:solidFill>
                  <a:schemeClr val="tx1"/>
                </a:solidFill>
                <a:latin typeface="Times New Roman"/>
                <a:cs typeface="Times New Roman"/>
                <a:sym typeface="Times New Roman"/>
              </a:rPr>
              <a:t>	PM1 </a:t>
            </a: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solidFill>
                <a:latin typeface="Times New Roman"/>
                <a:cs typeface="Times New Roman"/>
                <a:sym typeface="Times New Roman"/>
              </a:rPr>
              <a:t>Discussion</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1148r0 – RCM Follow up – Stephane</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1079r0 – Probe Request spec text – Po-Kai</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1147r0 – Obfuscation Computation Procedure - Julien</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Doc# - Proposed RCM text – Carol</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Antonio – submissions to be uploaded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873r1 – Phil – prefers Monday or Thursday (PM1)</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endParaRPr lang="en-US" sz="1400" spc="-1" dirty="0">
              <a:solidFill>
                <a:schemeClr val="tx1"/>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tx1"/>
                </a:solidFill>
                <a:latin typeface="Times New Roman" panose="02020603050405020304" pitchFamily="18" charset="0"/>
                <a:cs typeface="Times New Roman" panose="02020603050405020304" pitchFamily="18" charset="0"/>
                <a:sym typeface="Arial"/>
              </a:rPr>
              <a:t>Recess</a:t>
            </a:r>
            <a:endParaRPr lang="en-US" sz="1400" dirty="0">
              <a:solidFill>
                <a:schemeClr val="tx1"/>
              </a:solidFill>
            </a:endParaRPr>
          </a:p>
        </p:txBody>
      </p:sp>
    </p:spTree>
    <p:extLst>
      <p:ext uri="{BB962C8B-B14F-4D97-AF65-F5344CB8AC3E}">
        <p14:creationId xmlns:p14="http://schemas.microsoft.com/office/powerpoint/2010/main" val="2123589943"/>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31</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2023 May 802.11 Interim: 11-23/903r1,</a:t>
            </a:r>
          </a:p>
          <a:p>
            <a:r>
              <a:rPr lang="en-US" dirty="0" err="1"/>
              <a:t>TGbi</a:t>
            </a:r>
            <a:r>
              <a:rPr lang="en-US" dirty="0"/>
              <a:t> Teleconference: 11-23/1196r0 (06 July)</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a:t>
            </a:r>
          </a:p>
          <a:p>
            <a:r>
              <a:rPr lang="en-US" dirty="0"/>
              <a:t>Second:  </a:t>
            </a:r>
          </a:p>
          <a:p>
            <a:r>
              <a:rPr lang="en-US" strike="sngStrike" dirty="0"/>
              <a:t>Approved by unanimous consent</a:t>
            </a:r>
            <a:r>
              <a:rPr lang="en-US" dirty="0"/>
              <a:t>,  xx on-line and xx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July Plenary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highlight>
                  <a:srgbClr val="FFFF00"/>
                </a:highlight>
              </a:rPr>
              <a:t>Sept 2023</a:t>
            </a:r>
          </a:p>
          <a:p>
            <a:r>
              <a:rPr lang="en-US" dirty="0"/>
              <a:t>LB initial:   				</a:t>
            </a:r>
            <a:r>
              <a:rPr lang="en-US" dirty="0">
                <a:highlight>
                  <a:srgbClr val="FFFF00"/>
                </a:highlight>
              </a:rPr>
              <a:t>January 2024</a:t>
            </a:r>
            <a:endParaRPr lang="en-US" dirty="0">
              <a:solidFill>
                <a:srgbClr val="FF0000"/>
              </a:solidFill>
              <a:highlight>
                <a:srgbClr val="FFFF00"/>
              </a:highlight>
            </a:endParaRPr>
          </a:p>
          <a:p>
            <a:r>
              <a:rPr lang="en-US" dirty="0"/>
              <a:t>LB re-circ:  				</a:t>
            </a:r>
            <a:r>
              <a:rPr lang="en-US" dirty="0">
                <a:highlight>
                  <a:srgbClr val="FFFF00"/>
                </a:highlight>
              </a:rPr>
              <a:t>May 2024</a:t>
            </a:r>
            <a:endParaRPr lang="en-US" dirty="0">
              <a:solidFill>
                <a:srgbClr val="FF0000"/>
              </a:solidFill>
              <a:highlight>
                <a:srgbClr val="FFFF00"/>
              </a:highlight>
            </a:endParaRPr>
          </a:p>
          <a:p>
            <a:r>
              <a:rPr lang="en-US" dirty="0"/>
              <a:t>Ballot Pool: 				</a:t>
            </a:r>
            <a:r>
              <a:rPr lang="en-US" dirty="0">
                <a:highlight>
                  <a:srgbClr val="FFFF00"/>
                </a:highlight>
              </a:rPr>
              <a:t>December 2024</a:t>
            </a:r>
          </a:p>
          <a:p>
            <a:r>
              <a:rPr lang="en-US" dirty="0"/>
              <a:t>MDR: 				</a:t>
            </a:r>
            <a:r>
              <a:rPr lang="en-US" dirty="0">
                <a:highlight>
                  <a:srgbClr val="FFFF00"/>
                </a:highlight>
              </a:rPr>
              <a:t>December 2024</a:t>
            </a:r>
          </a:p>
          <a:p>
            <a:r>
              <a:rPr lang="en-US" dirty="0"/>
              <a:t>SA ballot: 				</a:t>
            </a:r>
            <a:r>
              <a:rPr lang="en-US" dirty="0">
                <a:highlight>
                  <a:srgbClr val="FFFF00"/>
                </a:highlight>
              </a:rPr>
              <a:t>January 2025</a:t>
            </a:r>
          </a:p>
          <a:p>
            <a:r>
              <a:rPr lang="en-US" dirty="0"/>
              <a:t>SA re-circ: 				</a:t>
            </a:r>
            <a:r>
              <a:rPr lang="en-US" dirty="0">
                <a:highlight>
                  <a:srgbClr val="FFFF00"/>
                </a:highlight>
              </a:rPr>
              <a:t>July 2025 </a:t>
            </a:r>
          </a:p>
          <a:p>
            <a:r>
              <a:rPr lang="en-US" dirty="0"/>
              <a:t>802.11/EC approval: 			</a:t>
            </a:r>
            <a:r>
              <a:rPr lang="en-US" dirty="0">
                <a:highlight>
                  <a:srgbClr val="FFFF00"/>
                </a:highlight>
              </a:rPr>
              <a:t>January 2026</a:t>
            </a:r>
          </a:p>
          <a:p>
            <a:r>
              <a:rPr lang="en-US" dirty="0" err="1"/>
              <a:t>RevCom</a:t>
            </a:r>
            <a:r>
              <a:rPr lang="en-US" dirty="0"/>
              <a:t>/SASB approval: 	</a:t>
            </a:r>
            <a:r>
              <a:rPr lang="en-US"/>
              <a:t>	</a:t>
            </a:r>
            <a:r>
              <a:rPr lang="en-US">
                <a:highlight>
                  <a:srgbClr val="FFFF00"/>
                </a:highlight>
              </a:rPr>
              <a:t>March 2026</a:t>
            </a:r>
            <a:endParaRPr lang="en-US" dirty="0">
              <a:highlight>
                <a:srgbClr val="FFFF00"/>
              </a:highlight>
            </a:endParaRP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Monday July 10,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the May IEEE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https://web.cvent.com/event/c8c74da9-42ef-4650-bbf6-d33d40c6bedc/summary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46967</TotalTime>
  <Words>2206</Words>
  <Application>Microsoft Office PowerPoint</Application>
  <PresentationFormat>On-screen Show (4:3)</PresentationFormat>
  <Paragraphs>205</Paragraphs>
  <Slides>22</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May IEEE 802 wireless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July 10, 2023 </vt:lpstr>
      <vt:lpstr>Motion # 31</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259</cp:revision>
  <dcterms:modified xsi:type="dcterms:W3CDTF">2023-07-07T18:46:15Z</dcterms:modified>
</cp:coreProperties>
</file>