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1040" r:id="rId4"/>
    <p:sldId id="649" r:id="rId5"/>
    <p:sldId id="1045" r:id="rId6"/>
    <p:sldId id="1034" r:id="rId7"/>
    <p:sldId id="615" r:id="rId8"/>
    <p:sldId id="1044" r:id="rId9"/>
    <p:sldId id="543" r:id="rId10"/>
    <p:sldId id="1051" r:id="rId11"/>
    <p:sldId id="659" r:id="rId12"/>
    <p:sldId id="660" r:id="rId13"/>
    <p:sldId id="1053" r:id="rId14"/>
    <p:sldId id="1052" r:id="rId15"/>
    <p:sldId id="1054" r:id="rId16"/>
    <p:sldId id="1057" r:id="rId17"/>
    <p:sldId id="1047" r:id="rId18"/>
    <p:sldId id="1041" r:id="rId19"/>
    <p:sldId id="1055" r:id="rId20"/>
    <p:sldId id="1056" r:id="rId21"/>
    <p:sldId id="628" r:id="rId22"/>
    <p:sldId id="1050" r:id="rId23"/>
    <p:sldId id="1049" r:id="rId24"/>
    <p:sldId id="633" r:id="rId25"/>
    <p:sldId id="669" r:id="rId26"/>
    <p:sldId id="635" r:id="rId27"/>
    <p:sldId id="1048" r:id="rId28"/>
    <p:sldId id="634" r:id="rId29"/>
    <p:sldId id="1046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106" d="100"/>
          <a:sy n="106" d="100"/>
        </p:scale>
        <p:origin x="72" y="1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91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0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3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pr-nodejs.standards.ieee.org/mypr-file/par/8958/myp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3-0uhr-uhr-proposed-p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10-0uhr-uhr-draft-proposed-csd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2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3-0uhr-uhr-proposed-par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66-05-0uhr-uhr-par-and-csd-comments.pptx" TargetMode="External"/><Relationship Id="rId4" Type="http://schemas.openxmlformats.org/officeDocument/2006/relationships/hyperlink" Target="https://mentor.ieee.org/802.11/dcn/23/11-23-0079-10-0uhr-uhr-draft-proposed-csd.doc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75-03-0000-par-corrigendum-1-correct-assignment-of-anqp-info-id-for-ebcs-in-802-11bc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P802.11REVme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273 on P802.11REVme D3.0 as contained in documents 11-22/0065r21, incorporating comment resolutions on slides 25-29 in 11-23/0024r11 and changes in the MDR report 11-23/0717r13,</a:t>
            </a:r>
          </a:p>
          <a:p>
            <a:r>
              <a:rPr lang="en-US" dirty="0">
                <a:solidFill>
                  <a:schemeClr val="tx1"/>
                </a:solidFill>
              </a:rPr>
              <a:t>•   Instruct the editor to prepare P802.11me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Approve a 15 day Working Group Recirculation Ballot asking the question “Should P802.11me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Result: unanimous consent (25 present)]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4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P802.11REVme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11-23/1041r1 as the report to the IEEE 802 Executive Committee on the requirements for conditional approval to forward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David </a:t>
            </a:r>
            <a:r>
              <a:rPr lang="en-US" sz="2000" dirty="0" err="1"/>
              <a:t>Halasz</a:t>
            </a:r>
            <a:r>
              <a:rPr lang="en-US" sz="2000" dirty="0"/>
              <a:t>, Results (Y/N/A): 18/0/2]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P802.11REVme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Henry </a:t>
            </a:r>
            <a:r>
              <a:rPr lang="en-US" sz="2000" dirty="0" err="1"/>
              <a:t>Ptasinski</a:t>
            </a:r>
            <a:r>
              <a:rPr lang="en-US" sz="2000" dirty="0"/>
              <a:t>, Results (Y/N/A): 17/0/1]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P802.11REVme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P802.11REVme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https://mypr-nodejs.standards.ieee.org/mypr-file/par/8958/mypr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Montemurro, Second: xx 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TGme</a:t>
            </a:r>
            <a:r>
              <a:rPr lang="en-US" dirty="0">
                <a:solidFill>
                  <a:schemeClr val="tx1"/>
                </a:solidFill>
              </a:rPr>
              <a:t> to hold an ad-hoc meeting on Oct 10-12, with the preferred venue being Toronto, for the purpose of SA Ballot comment resolution.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Results (Y/N/A): unanimous consent (25 present)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12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7640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changes to P802.11be D3.0, as defined in 11-22/272r34, in addition to motions passed during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Joint sessions of July 13th 2023.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P802.11be Draft D4.0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Technical Letter Ballot asking the question “Should P802.11be Draft 4.0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</a:t>
            </a:r>
            <a:r>
              <a:rPr lang="en-US" dirty="0" err="1"/>
              <a:t>Asterjadhi</a:t>
            </a:r>
            <a:r>
              <a:rPr lang="en-US" dirty="0"/>
              <a:t>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  <a:endParaRPr lang="en-GB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Subir</a:t>
            </a:r>
            <a:r>
              <a:rPr lang="en-US" sz="2000" dirty="0"/>
              <a:t> Das, Result: 81/3/7]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0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P802.11bf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LB272 on P802.11bf D1.0 as contained in document 11-23/0314r21,</a:t>
            </a:r>
          </a:p>
          <a:p>
            <a:r>
              <a:rPr lang="en-US" dirty="0">
                <a:solidFill>
                  <a:schemeClr val="tx1"/>
                </a:solidFill>
              </a:rPr>
              <a:t>https://mentor.ieee.org/802.11/dcn/23/11-23-0314-21-00bf-lb272-comments-and-approved-resolutions.xlsx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P802.11bf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Recirculation Ballot asking the question “Should P802.11bf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xx)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en-US" sz="2000" dirty="0" err="1"/>
              <a:t>Alecsander</a:t>
            </a:r>
            <a:r>
              <a:rPr lang="en-US" sz="2000" dirty="0"/>
              <a:t> Eitan, 2nd: Dongguk Lim, Result: 18/0/1]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401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P802.11bh D1.0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P802.11bh D1.0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Second: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GB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Stephen Orr, 2nd: Jay Yang, Result: 16/0/2]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Liaison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11-23/1305r0 to the Wireless Broadband Alliance (WBA) regarding P802.11bh D1.0,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Mark Hamilton, Second: xx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https://mentor.ieee.org/802.11/dcn/23/11-23-0480-03-0uhr-uhr-proposed-par.pdf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xx</a:t>
            </a:r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Rolf de </a:t>
            </a:r>
            <a:r>
              <a:rPr lang="en-GB" sz="2000" dirty="0" err="1"/>
              <a:t>Vegt</a:t>
            </a:r>
            <a:r>
              <a:rPr lang="en-GB" sz="2000" b="1" dirty="0"/>
              <a:t>, </a:t>
            </a:r>
            <a:r>
              <a:rPr lang="en-US" sz="2000" dirty="0"/>
              <a:t>Result: 130/4/11]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Motions for mid-week plenary</a:t>
            </a:r>
          </a:p>
          <a:p>
            <a:r>
              <a:rPr lang="en-GB" b="0" dirty="0"/>
              <a:t>R</a:t>
            </a:r>
            <a:r>
              <a:rPr lang="en-US" b="0" dirty="0"/>
              <a:t>2 Draft motions for closing plenary and EC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https://mentor.ieee.org/802.11/dcn/23/11-23-0079-10-0uhr-uhr-draft-proposed-csd.docx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xx</a:t>
            </a:r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endParaRPr lang="en-US" sz="2000" dirty="0"/>
          </a:p>
          <a:p>
            <a:r>
              <a:rPr lang="en-US" sz="1800" dirty="0"/>
              <a:t>[UHR SG: Moved: Ross Jian Yu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Akira Kishida, </a:t>
            </a:r>
            <a:r>
              <a:rPr lang="en-US" sz="1800" dirty="0"/>
              <a:t>Result: 129/0/11]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4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UHR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Request EC approval of the third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UHR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, Second: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UHR SG liaison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11-23/1254r1 to the Wi-Fi Alliance,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the UHR SG, Second: xx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r>
              <a:rPr lang="en-GB" sz="2000" dirty="0"/>
              <a:t>[</a:t>
            </a:r>
            <a:r>
              <a:rPr lang="en-US" sz="2000" dirty="0"/>
              <a:t>UHR SG: Moved: Jon Rosdahl, 2nd: Rolf de </a:t>
            </a:r>
            <a:r>
              <a:rPr lang="en-US" sz="2000" dirty="0" err="1"/>
              <a:t>Vegt</a:t>
            </a:r>
            <a:r>
              <a:rPr lang="en-US" sz="2000" dirty="0"/>
              <a:t>, Result: 143/1/11]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83515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AMP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EC approval of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AMP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Sun, Second: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1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5.xxx: </a:t>
            </a:r>
            <a:r>
              <a:rPr lang="en-GB" sz="2800" dirty="0"/>
              <a:t>P802.11REVme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forwarding P802.11REVme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https://mentor.ieee.org/802.11/dcn/23/11-23-1041-02-000m-revme-report-to-ec-on-conditional-approval-to-go-to-sa-ballot.pptx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WG (y/n/a): </a:t>
            </a:r>
            <a:r>
              <a:rPr lang="en-US" sz="2000" dirty="0" err="1">
                <a:solidFill>
                  <a:schemeClr val="tx1"/>
                </a:solidFill>
              </a:rPr>
              <a:t>yy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nn</a:t>
            </a:r>
            <a:r>
              <a:rPr lang="en-US" sz="2000" dirty="0">
                <a:solidFill>
                  <a:schemeClr val="tx1"/>
                </a:solidFill>
              </a:rPr>
              <a:t>, aa, PAR (y/n/a): </a:t>
            </a:r>
            <a:r>
              <a:rPr lang="en-US" sz="2000" dirty="0" err="1">
                <a:solidFill>
                  <a:schemeClr val="tx1"/>
                </a:solidFill>
              </a:rPr>
              <a:t>yy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nn</a:t>
            </a:r>
            <a:r>
              <a:rPr lang="en-US" sz="2000" dirty="0">
                <a:solidFill>
                  <a:schemeClr val="tx1"/>
                </a:solidFill>
              </a:rPr>
              <a:t>, aa </a:t>
            </a:r>
          </a:p>
          <a:p>
            <a:pPr marL="0" indent="0"/>
            <a:endParaRPr lang="en-US" sz="2000" dirty="0"/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P802.11bn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P802.11bn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https://mentor.ieee.org/802.11/dcn/23/11-23-0480-03-0uhr-uhr-proposed-par.pdf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https://mentor.ieee.org/802.11/dcn/23/11-23-0079-10-0uhr-uhr-draft-proposed-csd.docx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https://mentor.ieee.org/802.11/dcn/23/11-23-1166-05-0uhr-uhr-par-and-csd-comments.pptx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en-US" sz="2000" dirty="0"/>
              <a:t>, n, a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en-US" sz="2000" dirty="0"/>
              <a:t>, n, a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6.xxx: IEEE 802.11 First rechartering of the Ambient Power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1st rechartering &amp; 6 month extension of the 802.11 Ambient Power (AMP)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y</a:t>
            </a:r>
            <a:r>
              <a:rPr lang="en-US" sz="2000" dirty="0"/>
              <a:t>, n, a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6.xxx: IEEE 802.11 Third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3rd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y</a:t>
            </a:r>
            <a:r>
              <a:rPr lang="en-US" sz="2000" dirty="0"/>
              <a:t>, n, a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5.xxx: P802.11-2020 Cor 2 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P802.11-2020 Cor 2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11-23-01275r3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</a:t>
            </a:r>
            <a:r>
              <a:rPr lang="es-ES" sz="2000" dirty="0"/>
              <a:t>119, 0, 19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30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Nikola </a:t>
            </a:r>
            <a:r>
              <a:rPr lang="en-US" dirty="0" err="1"/>
              <a:t>Serafimovski</a:t>
            </a:r>
            <a:endParaRPr lang="en-US" dirty="0"/>
          </a:p>
          <a:p>
            <a:r>
              <a:rPr lang="en-US" dirty="0"/>
              <a:t>Result: Yes: 119, No: 0, Abstain: 19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136, No: 14, Abstain: 19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</a:t>
            </a:r>
            <a:r>
              <a:rPr lang="en-GB" sz="2000" b="1" dirty="0"/>
              <a:t>, </a:t>
            </a:r>
            <a:r>
              <a:rPr lang="en-US" sz="2000" dirty="0"/>
              <a:t>Result: 175/14/18]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Rolf de </a:t>
            </a:r>
            <a:r>
              <a:rPr lang="en-US" sz="2000" dirty="0" err="1"/>
              <a:t>Vegt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153, No: 5, Abstain: 23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Kishida, </a:t>
            </a:r>
            <a:r>
              <a:rPr lang="en-US" sz="2000" dirty="0"/>
              <a:t>Result: 168/9/18]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344</TotalTime>
  <Words>2438</Words>
  <Application>Microsoft Office PowerPoint</Application>
  <PresentationFormat>Widescreen</PresentationFormat>
  <Paragraphs>386</Paragraphs>
  <Slides>29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MS Gothic</vt:lpstr>
      <vt:lpstr>Arial</vt:lpstr>
      <vt:lpstr>Arial Unicode MS</vt:lpstr>
      <vt:lpstr>Times New Roman</vt:lpstr>
      <vt:lpstr>Office Theme</vt:lpstr>
      <vt:lpstr>Document</vt:lpstr>
      <vt:lpstr>802.11 July 2023 WG Motions</vt:lpstr>
      <vt:lpstr>Abstract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Motion 4: P802.11REVme Recirculation Letter Ballot</vt:lpstr>
      <vt:lpstr>Motion 5: P802.11REVme Report to EC</vt:lpstr>
      <vt:lpstr>Motion 6: P802.11REVme Conditional SA Ballot</vt:lpstr>
      <vt:lpstr>Motion 7: P802.11REVme PAR re-confirmation</vt:lpstr>
      <vt:lpstr>Motion 8: TGme ad-hoc</vt:lpstr>
      <vt:lpstr>Motion 9: P802.11be Recirculation Letter Ballot</vt:lpstr>
      <vt:lpstr>Motion 10: P802.11bf Recirculation Letter Ballot</vt:lpstr>
      <vt:lpstr>Motion 11: P802.11bh D1.0 in IEEE Store</vt:lpstr>
      <vt:lpstr>Motion 12: Liaison to WBA</vt:lpstr>
      <vt:lpstr>Motion 13: P802.11bn PAR approval</vt:lpstr>
      <vt:lpstr>Motion 14: P802.11bn CSD approval</vt:lpstr>
      <vt:lpstr>Motion 15: UHR SG recharter.</vt:lpstr>
      <vt:lpstr>Motion 16: UHR SG liaison to WFA</vt:lpstr>
      <vt:lpstr>Motion 17: AMP SG recharter.</vt:lpstr>
      <vt:lpstr>EC Motions </vt:lpstr>
      <vt:lpstr>5.xxx: P802.11REVme Conditional to SA Ballot</vt:lpstr>
      <vt:lpstr>5.xxx: P802.11bn PAR/CSD approval motion</vt:lpstr>
      <vt:lpstr>Consent 6.xxx: IEEE 802.11 First rechartering of the Ambient Power (UHR) Study Group</vt:lpstr>
      <vt:lpstr>6.xxx: IEEE 802.11 Third rechartering of the Ultra High Reliability (UHR) Study Group</vt:lpstr>
      <vt:lpstr>Consent 5.xxx: P802.11-2020 Cor 2 PAR approval motion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1644</cp:revision>
  <cp:lastPrinted>1601-01-01T00:00:00Z</cp:lastPrinted>
  <dcterms:created xsi:type="dcterms:W3CDTF">2018-05-10T16:45:22Z</dcterms:created>
  <dcterms:modified xsi:type="dcterms:W3CDTF">2023-07-13T19:26:03Z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