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50" r:id="rId4"/>
    <p:sldId id="2551" r:id="rId5"/>
    <p:sldId id="2538" r:id="rId6"/>
    <p:sldId id="2567" r:id="rId7"/>
    <p:sldId id="2400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51"/>
            <p14:sldId id="2538"/>
            <p14:sldId id="2567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DA2363-3CC9-4D57-B1BE-A21EE456CAAB}" v="3" dt="2023-07-12T09:43:47.80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4" d="100"/>
          <a:sy n="94" d="100"/>
        </p:scale>
        <p:origin x="643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3BDA2363-3CC9-4D57-B1BE-A21EE456CAAB}"/>
    <pc:docChg chg="undo custSel addSld delSld modSld modMainMaster modSection">
      <pc:chgData name="Segev, Jonathan" userId="7c67a1b0-8725-4553-8055-0888dbcaef94" providerId="ADAL" clId="{3BDA2363-3CC9-4D57-B1BE-A21EE456CAAB}" dt="2023-07-12T09:46:59.429" v="258" actId="20577"/>
      <pc:docMkLst>
        <pc:docMk/>
      </pc:docMkLst>
      <pc:sldChg chg="modSp mod">
        <pc:chgData name="Segev, Jonathan" userId="7c67a1b0-8725-4553-8055-0888dbcaef94" providerId="ADAL" clId="{3BDA2363-3CC9-4D57-B1BE-A21EE456CAAB}" dt="2023-07-12T09:40:31.279" v="7" actId="20577"/>
        <pc:sldMkLst>
          <pc:docMk/>
          <pc:sldMk cId="0" sldId="256"/>
        </pc:sldMkLst>
        <pc:spChg chg="mod">
          <ac:chgData name="Segev, Jonathan" userId="7c67a1b0-8725-4553-8055-0888dbcaef94" providerId="ADAL" clId="{3BDA2363-3CC9-4D57-B1BE-A21EE456CAAB}" dt="2023-07-12T09:40:24.589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3BDA2363-3CC9-4D57-B1BE-A21EE456CAAB}" dt="2023-07-12T09:40:31.279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3BDA2363-3CC9-4D57-B1BE-A21EE456CAAB}" dt="2023-07-12T09:41:28.588" v="17" actId="20577"/>
        <pc:sldMkLst>
          <pc:docMk/>
          <pc:sldMk cId="0" sldId="257"/>
        </pc:sldMkLst>
        <pc:spChg chg="mod">
          <ac:chgData name="Segev, Jonathan" userId="7c67a1b0-8725-4553-8055-0888dbcaef94" providerId="ADAL" clId="{3BDA2363-3CC9-4D57-B1BE-A21EE456CAAB}" dt="2023-07-12T09:41:28.588" v="1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3BDA2363-3CC9-4D57-B1BE-A21EE456CAAB}" dt="2023-07-12T09:46:59.429" v="258" actId="20577"/>
        <pc:sldMkLst>
          <pc:docMk/>
          <pc:sldMk cId="2220088644" sldId="2400"/>
        </pc:sldMkLst>
        <pc:spChg chg="mod">
          <ac:chgData name="Segev, Jonathan" userId="7c67a1b0-8725-4553-8055-0888dbcaef94" providerId="ADAL" clId="{3BDA2363-3CC9-4D57-B1BE-A21EE456CAAB}" dt="2023-07-12T09:46:59.429" v="258" actId="20577"/>
          <ac:spMkLst>
            <pc:docMk/>
            <pc:sldMk cId="2220088644" sldId="2400"/>
            <ac:spMk id="8" creationId="{CC5B7EB9-3DEF-4981-89A9-614127FF9327}"/>
          </ac:spMkLst>
        </pc:spChg>
      </pc:sldChg>
      <pc:sldChg chg="del">
        <pc:chgData name="Segev, Jonathan" userId="7c67a1b0-8725-4553-8055-0888dbcaef94" providerId="ADAL" clId="{3BDA2363-3CC9-4D57-B1BE-A21EE456CAAB}" dt="2023-07-12T09:43:44.481" v="69" actId="47"/>
        <pc:sldMkLst>
          <pc:docMk/>
          <pc:sldMk cId="913214329" sldId="2538"/>
        </pc:sldMkLst>
      </pc:sldChg>
      <pc:sldChg chg="add">
        <pc:chgData name="Segev, Jonathan" userId="7c67a1b0-8725-4553-8055-0888dbcaef94" providerId="ADAL" clId="{3BDA2363-3CC9-4D57-B1BE-A21EE456CAAB}" dt="2023-07-12T09:43:47.808" v="70"/>
        <pc:sldMkLst>
          <pc:docMk/>
          <pc:sldMk cId="1347433081" sldId="2538"/>
        </pc:sldMkLst>
      </pc:sldChg>
      <pc:sldChg chg="del">
        <pc:chgData name="Segev, Jonathan" userId="7c67a1b0-8725-4553-8055-0888dbcaef94" providerId="ADAL" clId="{3BDA2363-3CC9-4D57-B1BE-A21EE456CAAB}" dt="2023-07-12T09:43:41.264" v="68" actId="47"/>
        <pc:sldMkLst>
          <pc:docMk/>
          <pc:sldMk cId="2757250653" sldId="2549"/>
        </pc:sldMkLst>
      </pc:sldChg>
      <pc:sldChg chg="addSp modSp mod">
        <pc:chgData name="Segev, Jonathan" userId="7c67a1b0-8725-4553-8055-0888dbcaef94" providerId="ADAL" clId="{3BDA2363-3CC9-4D57-B1BE-A21EE456CAAB}" dt="2023-07-12T09:44:30.583" v="75" actId="20577"/>
        <pc:sldMkLst>
          <pc:docMk/>
          <pc:sldMk cId="2627060104" sldId="2550"/>
        </pc:sldMkLst>
        <pc:spChg chg="mod">
          <ac:chgData name="Segev, Jonathan" userId="7c67a1b0-8725-4553-8055-0888dbcaef94" providerId="ADAL" clId="{3BDA2363-3CC9-4D57-B1BE-A21EE456CAAB}" dt="2023-07-12T09:44:30.583" v="75" actId="20577"/>
          <ac:spMkLst>
            <pc:docMk/>
            <pc:sldMk cId="2627060104" sldId="2550"/>
            <ac:spMk id="2" creationId="{E93E8C48-D0FE-45AE-A892-200CA7D54BC4}"/>
          </ac:spMkLst>
        </pc:spChg>
        <pc:spChg chg="mod">
          <ac:chgData name="Segev, Jonathan" userId="7c67a1b0-8725-4553-8055-0888dbcaef94" providerId="ADAL" clId="{3BDA2363-3CC9-4D57-B1BE-A21EE456CAAB}" dt="2023-07-12T09:42:24.261" v="22" actId="20577"/>
          <ac:spMkLst>
            <pc:docMk/>
            <pc:sldMk cId="2627060104" sldId="2550"/>
            <ac:spMk id="3" creationId="{F4989200-2622-46AD-AE0D-4E2448C695E7}"/>
          </ac:spMkLst>
        </pc:spChg>
        <pc:spChg chg="mod">
          <ac:chgData name="Segev, Jonathan" userId="7c67a1b0-8725-4553-8055-0888dbcaef94" providerId="ADAL" clId="{3BDA2363-3CC9-4D57-B1BE-A21EE456CAAB}" dt="2023-07-12T09:42:11.547" v="18" actId="164"/>
          <ac:spMkLst>
            <pc:docMk/>
            <pc:sldMk cId="2627060104" sldId="2550"/>
            <ac:spMk id="30" creationId="{1A1CD639-3822-47FF-83B8-75EEBEDEEE09}"/>
          </ac:spMkLst>
        </pc:spChg>
        <pc:grpChg chg="add mod">
          <ac:chgData name="Segev, Jonathan" userId="7c67a1b0-8725-4553-8055-0888dbcaef94" providerId="ADAL" clId="{3BDA2363-3CC9-4D57-B1BE-A21EE456CAAB}" dt="2023-07-12T09:42:16.990" v="19" actId="1076"/>
          <ac:grpSpMkLst>
            <pc:docMk/>
            <pc:sldMk cId="2627060104" sldId="2550"/>
            <ac:grpSpMk id="7" creationId="{4D382374-59A7-78BC-DACF-EB0F34E73E57}"/>
          </ac:grpSpMkLst>
        </pc:grpChg>
        <pc:grpChg chg="mod">
          <ac:chgData name="Segev, Jonathan" userId="7c67a1b0-8725-4553-8055-0888dbcaef94" providerId="ADAL" clId="{3BDA2363-3CC9-4D57-B1BE-A21EE456CAAB}" dt="2023-07-12T09:42:11.547" v="18" actId="164"/>
          <ac:grpSpMkLst>
            <pc:docMk/>
            <pc:sldMk cId="2627060104" sldId="2550"/>
            <ac:grpSpMk id="10" creationId="{9C3037FA-DCCF-4501-86FC-77889B31AD16}"/>
          </ac:grpSpMkLst>
        </pc:grpChg>
        <pc:grpChg chg="mod">
          <ac:chgData name="Segev, Jonathan" userId="7c67a1b0-8725-4553-8055-0888dbcaef94" providerId="ADAL" clId="{3BDA2363-3CC9-4D57-B1BE-A21EE456CAAB}" dt="2023-07-12T09:42:11.547" v="18" actId="164"/>
          <ac:grpSpMkLst>
            <pc:docMk/>
            <pc:sldMk cId="2627060104" sldId="2550"/>
            <ac:grpSpMk id="15" creationId="{51C6BF5A-FC77-4B30-AFB2-E1A35F56E7A5}"/>
          </ac:grpSpMkLst>
        </pc:grpChg>
      </pc:sldChg>
      <pc:sldChg chg="modSp mod">
        <pc:chgData name="Segev, Jonathan" userId="7c67a1b0-8725-4553-8055-0888dbcaef94" providerId="ADAL" clId="{3BDA2363-3CC9-4D57-B1BE-A21EE456CAAB}" dt="2023-07-12T09:46:33.916" v="242" actId="20577"/>
        <pc:sldMkLst>
          <pc:docMk/>
          <pc:sldMk cId="2558250765" sldId="2551"/>
        </pc:sldMkLst>
        <pc:spChg chg="mod">
          <ac:chgData name="Segev, Jonathan" userId="7c67a1b0-8725-4553-8055-0888dbcaef94" providerId="ADAL" clId="{3BDA2363-3CC9-4D57-B1BE-A21EE456CAAB}" dt="2023-07-12T09:44:46.062" v="77" actId="14100"/>
          <ac:spMkLst>
            <pc:docMk/>
            <pc:sldMk cId="2558250765" sldId="2551"/>
            <ac:spMk id="2" creationId="{E93E8C48-D0FE-45AE-A892-200CA7D54BC4}"/>
          </ac:spMkLst>
        </pc:spChg>
        <pc:spChg chg="mod">
          <ac:chgData name="Segev, Jonathan" userId="7c67a1b0-8725-4553-8055-0888dbcaef94" providerId="ADAL" clId="{3BDA2363-3CC9-4D57-B1BE-A21EE456CAAB}" dt="2023-07-12T09:46:33.916" v="242" actId="20577"/>
          <ac:spMkLst>
            <pc:docMk/>
            <pc:sldMk cId="2558250765" sldId="2551"/>
            <ac:spMk id="3" creationId="{F4989200-2622-46AD-AE0D-4E2448C695E7}"/>
          </ac:spMkLst>
        </pc:spChg>
      </pc:sldChg>
      <pc:sldChg chg="add">
        <pc:chgData name="Segev, Jonathan" userId="7c67a1b0-8725-4553-8055-0888dbcaef94" providerId="ADAL" clId="{3BDA2363-3CC9-4D57-B1BE-A21EE456CAAB}" dt="2023-07-12T09:43:47.808" v="70"/>
        <pc:sldMkLst>
          <pc:docMk/>
          <pc:sldMk cId="327341192" sldId="2567"/>
        </pc:sldMkLst>
      </pc:sldChg>
      <pc:sldMasterChg chg="modSp mod">
        <pc:chgData name="Segev, Jonathan" userId="7c67a1b0-8725-4553-8055-0888dbcaef94" providerId="ADAL" clId="{3BDA2363-3CC9-4D57-B1BE-A21EE456CAAB}" dt="2023-07-12T09:40:45.069" v="13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3BDA2363-3CC9-4D57-B1BE-A21EE456CAAB}" dt="2023-07-12T09:40:45.069" v="1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July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49252" progId="Word.Document.8">
                  <p:embed/>
                </p:oleObj>
              </mc:Choice>
              <mc:Fallback>
                <p:oleObj name="Document" r:id="rId3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Plenary July 2023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July Meeting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65718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Adopted 5 draft text submissions and expect to generate D0.2 coming out of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 submission discussing measurement sequence (sequence frame formats, channel access, measurement sequences).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total of 6 technical and amendment text submissions.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Roughly 70% completion towards D1.0 and WG ballot.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382374-59A7-78BC-DACF-EB0F34E73E57}"/>
              </a:ext>
            </a:extLst>
          </p:cNvPr>
          <p:cNvGrpSpPr/>
          <p:nvPr/>
        </p:nvGrpSpPr>
        <p:grpSpPr>
          <a:xfrm>
            <a:off x="1991544" y="3951267"/>
            <a:ext cx="9853701" cy="2400410"/>
            <a:chOff x="2023881" y="3669856"/>
            <a:chExt cx="9853701" cy="24004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C3037FA-DCCF-4501-86FC-77889B31AD16}"/>
                </a:ext>
              </a:extLst>
            </p:cNvPr>
            <p:cNvGrpSpPr/>
            <p:nvPr/>
          </p:nvGrpSpPr>
          <p:grpSpPr>
            <a:xfrm>
              <a:off x="2023881" y="4869160"/>
              <a:ext cx="5631921" cy="1201106"/>
              <a:chOff x="2845792" y="3241917"/>
              <a:chExt cx="5285898" cy="855830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C7271-C823-4DBE-B1C8-4D7553782EB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2845792" y="3241917"/>
                <a:ext cx="20871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TGbk</a:t>
                </a:r>
                <a:r>
                  <a:rPr lang="en-US" b="1" dirty="0">
                    <a:solidFill>
                      <a:schemeClr val="tx1"/>
                    </a:solidFill>
                  </a:rPr>
                  <a:t>: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3C941D8-B7BA-4857-97D9-3D39D684FBD9}"/>
                  </a:ext>
                </a:extLst>
              </p:cNvPr>
              <p:cNvSpPr/>
              <p:nvPr/>
            </p:nvSpPr>
            <p:spPr bwMode="auto">
              <a:xfrm>
                <a:off x="4275000" y="3613737"/>
                <a:ext cx="1512428" cy="48401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 (SFD)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89AA7FF-8C2B-4816-8536-50AA731BE689}"/>
                  </a:ext>
                </a:extLst>
              </p:cNvPr>
              <p:cNvCxnSpPr/>
              <p:nvPr/>
            </p:nvCxnSpPr>
            <p:spPr bwMode="auto">
              <a:xfrm>
                <a:off x="5787427" y="3916223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CE44772-81B7-45E2-B1B5-D76D9293B30B}"/>
                  </a:ext>
                </a:extLst>
              </p:cNvPr>
              <p:cNvSpPr/>
              <p:nvPr/>
            </p:nvSpPr>
            <p:spPr bwMode="auto">
              <a:xfrm>
                <a:off x="6619262" y="3613737"/>
                <a:ext cx="1512428" cy="48401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1C6BF5A-FC77-4B30-AFB2-E1A35F56E7A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16742" y="3669856"/>
              <a:ext cx="7560840" cy="839328"/>
              <a:chOff x="550425" y="4856471"/>
              <a:chExt cx="9938093" cy="1103226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1C45289-DE96-44AB-ABA5-D3957ECBAB80}"/>
                  </a:ext>
                </a:extLst>
              </p:cNvPr>
              <p:cNvSpPr txBox="1"/>
              <p:nvPr/>
            </p:nvSpPr>
            <p:spPr>
              <a:xfrm>
                <a:off x="550425" y="4856471"/>
                <a:ext cx="20871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TGaz</a:t>
                </a:r>
                <a:r>
                  <a:rPr lang="en-US" b="1" dirty="0">
                    <a:solidFill>
                      <a:schemeClr val="tx1"/>
                    </a:solidFill>
                  </a:rPr>
                  <a:t>: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03714B9-50CC-43A1-B0C4-6FD9B1F1E329}"/>
                  </a:ext>
                </a:extLst>
              </p:cNvPr>
              <p:cNvSpPr/>
              <p:nvPr/>
            </p:nvSpPr>
            <p:spPr bwMode="auto">
              <a:xfrm>
                <a:off x="1943302" y="5230423"/>
                <a:ext cx="1512428" cy="48259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Usage model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E4193D-742B-410D-9D5B-2242164DD6C0}"/>
                  </a:ext>
                </a:extLst>
              </p:cNvPr>
              <p:cNvSpPr/>
              <p:nvPr/>
            </p:nvSpPr>
            <p:spPr bwMode="auto">
              <a:xfrm>
                <a:off x="4287565" y="5229009"/>
                <a:ext cx="1512428" cy="48400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Functional requirements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FDCB87F-492D-44E1-82E4-4F17DEE2E23A}"/>
                  </a:ext>
                </a:extLst>
              </p:cNvPr>
              <p:cNvCxnSpPr/>
              <p:nvPr/>
            </p:nvCxnSpPr>
            <p:spPr bwMode="auto">
              <a:xfrm>
                <a:off x="3455730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48AF1EB-BEF7-4C50-A921-C00CE69F51E2}"/>
                  </a:ext>
                </a:extLst>
              </p:cNvPr>
              <p:cNvSpPr/>
              <p:nvPr/>
            </p:nvSpPr>
            <p:spPr bwMode="auto">
              <a:xfrm>
                <a:off x="6631828" y="5230423"/>
                <a:ext cx="1512428" cy="48401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7B2FB4BC-2144-4CD5-98CB-7964C9EB4408}"/>
                  </a:ext>
                </a:extLst>
              </p:cNvPr>
              <p:cNvCxnSpPr/>
              <p:nvPr/>
            </p:nvCxnSpPr>
            <p:spPr bwMode="auto">
              <a:xfrm>
                <a:off x="5799992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83A26CC5-83EE-440B-9621-5AAA7692F991}"/>
                  </a:ext>
                </a:extLst>
              </p:cNvPr>
              <p:cNvCxnSpPr/>
              <p:nvPr/>
            </p:nvCxnSpPr>
            <p:spPr bwMode="auto">
              <a:xfrm>
                <a:off x="8144255" y="5532909"/>
                <a:ext cx="831835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76F90B0-F796-46CE-82CB-A1E88D4A3A07}"/>
                  </a:ext>
                </a:extLst>
              </p:cNvPr>
              <p:cNvSpPr/>
              <p:nvPr/>
            </p:nvSpPr>
            <p:spPr bwMode="auto">
              <a:xfrm>
                <a:off x="8976090" y="5230423"/>
                <a:ext cx="1512428" cy="48401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2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646E523-F714-4F76-AE20-6205277389A5}"/>
                  </a:ext>
                </a:extLst>
              </p:cNvPr>
              <p:cNvGrpSpPr/>
              <p:nvPr/>
            </p:nvGrpSpPr>
            <p:grpSpPr>
              <a:xfrm>
                <a:off x="1943301" y="5087304"/>
                <a:ext cx="1512428" cy="872393"/>
                <a:chOff x="2281259" y="5223255"/>
                <a:chExt cx="685272" cy="455796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ADEA66FF-CDE1-4637-A658-B7539BA72D6D}"/>
                    </a:ext>
                  </a:extLst>
                </p:cNvPr>
                <p:cNvCxnSpPr/>
                <p:nvPr/>
              </p:nvCxnSpPr>
              <p:spPr bwMode="auto">
                <a:xfrm>
                  <a:off x="2281259" y="5223255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FF39AD60-7299-4218-A7D9-6F7DA218804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2281259" y="5247003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D61770F-6627-4769-BB11-A1FA1C701901}"/>
                  </a:ext>
                </a:extLst>
              </p:cNvPr>
              <p:cNvGrpSpPr/>
              <p:nvPr/>
            </p:nvGrpSpPr>
            <p:grpSpPr>
              <a:xfrm>
                <a:off x="4273148" y="5064576"/>
                <a:ext cx="1512428" cy="872393"/>
                <a:chOff x="2281259" y="5223255"/>
                <a:chExt cx="685272" cy="455796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EB889AA-D9F0-4B85-AB08-2DEA507CD0CB}"/>
                    </a:ext>
                  </a:extLst>
                </p:cNvPr>
                <p:cNvCxnSpPr/>
                <p:nvPr/>
              </p:nvCxnSpPr>
              <p:spPr bwMode="auto">
                <a:xfrm>
                  <a:off x="2281259" y="5223255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2FEB524A-EF46-4DCD-8DF8-35FF88BEB28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2281259" y="5247003"/>
                  <a:ext cx="685272" cy="432048"/>
                </a:xfrm>
                <a:prstGeom prst="line">
                  <a:avLst/>
                </a:prstGeom>
                <a:solidFill>
                  <a:srgbClr val="00B8FF"/>
                </a:solidFill>
                <a:ln w="22225" cap="flat" cmpd="sng" algn="ctr">
                  <a:solidFill>
                    <a:srgbClr val="FF0000"/>
                  </a:solidFill>
                  <a:prstDash val="lgDash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1A1CD639-3822-47FF-83B8-75EEBEDEEE09}"/>
                </a:ext>
              </a:extLst>
            </p:cNvPr>
            <p:cNvSpPr/>
            <p:nvPr/>
          </p:nvSpPr>
          <p:spPr bwMode="auto">
            <a:xfrm rot="2901312">
              <a:off x="7664775" y="4456430"/>
              <a:ext cx="374723" cy="806669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654967"/>
          </a:xfrm>
        </p:spPr>
        <p:txBody>
          <a:bodyPr/>
          <a:lstStyle/>
          <a:p>
            <a:r>
              <a:rPr lang="en-US" dirty="0"/>
              <a:t>July Meeting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 (con.)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program timelines, sub activities division and progress of individual sub activities toward D1.0.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Roughly 70% completion towards D1.0 and WG ballot.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Sep.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P802.11bk draft 0.2 out of July meeting and targeting D0.7 out of the Sep. meeting.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review and adoption of amendment text.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earlier WG ballot readiness.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25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(previously)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B3DB5F32-438A-4776-9924-1979778026DA}"/>
              </a:ext>
            </a:extLst>
          </p:cNvPr>
          <p:cNvGrpSpPr/>
          <p:nvPr/>
        </p:nvGrpSpPr>
        <p:grpSpPr>
          <a:xfrm>
            <a:off x="1003037" y="1839498"/>
            <a:ext cx="10285410" cy="4193610"/>
            <a:chOff x="1601361" y="1830390"/>
            <a:chExt cx="10285410" cy="419361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B10516-3491-4316-A725-E4F1B984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1" y="1847536"/>
              <a:ext cx="10285409" cy="417646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87DA77-B53F-462C-90EA-AA2F27328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2908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863154-4D05-415D-ACB3-92E0A6E47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7414" y="1847536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EF244E-1972-4D20-9C4E-1D743CDE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307" y="1847536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C636AE-408B-49BA-A585-EE731FCBE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974" y="1847535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759AD-A5F9-4921-B4E4-193177D62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2" y="1847535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43A20A-AA58-435A-9C85-5D2307B6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021" y="1847535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678BB0-2F9C-4596-A626-291BF2C7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5986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2024</a:t>
              </a:r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68106E24-D65B-4E50-B77B-941DACCA44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84484" y="188155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14">
              <a:extLst>
                <a:ext uri="{FF2B5EF4-FFF2-40B4-BE49-F238E27FC236}">
                  <a16:creationId xmlns:a16="http://schemas.microsoft.com/office/drawing/2014/main" id="{28C78A47-22C9-40BB-8E4B-99DA028C78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4029" y="1881550"/>
              <a:ext cx="7937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F92ABEB-0196-40D3-B81E-7278EBB15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662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E9B78053-243D-43F8-B9D5-6D6F6ABAF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976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10175594-B941-44A7-AEBA-76BE68099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2767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7B29AA31-B78F-488F-A9BB-1858125D5F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20644" y="1847536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B2D85A7-131A-462B-9502-8756B1C0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119" y="1837057"/>
              <a:ext cx="1304652" cy="389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2024</a:t>
              </a:r>
            </a:p>
          </p:txBody>
        </p:sp>
        <p:sp>
          <p:nvSpPr>
            <p:cNvPr id="90" name="Line 15">
              <a:extLst>
                <a:ext uri="{FF2B5EF4-FFF2-40B4-BE49-F238E27FC236}">
                  <a16:creationId xmlns:a16="http://schemas.microsoft.com/office/drawing/2014/main" id="{057E6EE2-3254-4589-9990-AA753E9B3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16777" y="183039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5" name="Text Box 26">
            <a:extLst>
              <a:ext uri="{FF2B5EF4-FFF2-40B4-BE49-F238E27FC236}">
                <a16:creationId xmlns:a16="http://schemas.microsoft.com/office/drawing/2014/main" id="{3EBD7134-DD4C-487B-93DC-A5904E47AD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3341" y="2523664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A3726148-8C90-40D6-86F2-518337385D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1710" y="233318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AF3098-DF72-48B6-BA63-507FB60A86AE}"/>
              </a:ext>
            </a:extLst>
          </p:cNvPr>
          <p:cNvSpPr/>
          <p:nvPr/>
        </p:nvSpPr>
        <p:spPr>
          <a:xfrm>
            <a:off x="1130066" y="2892649"/>
            <a:ext cx="1111020" cy="316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5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2DC9D0E-C34E-4678-B84B-3251B894A84D}"/>
              </a:ext>
            </a:extLst>
          </p:cNvPr>
          <p:cNvSpPr/>
          <p:nvPr/>
        </p:nvSpPr>
        <p:spPr>
          <a:xfrm>
            <a:off x="1899520" y="3667441"/>
            <a:ext cx="3004122" cy="3161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D1.0 amendment text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347C074-D267-4406-A958-F6BF5CB9A4FE}"/>
              </a:ext>
            </a:extLst>
          </p:cNvPr>
          <p:cNvSpPr/>
          <p:nvPr/>
        </p:nvSpPr>
        <p:spPr>
          <a:xfrm>
            <a:off x="4895705" y="4280847"/>
            <a:ext cx="1880903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WG Ballot series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521878A-21D2-4589-9254-DF1BC0BEF568}"/>
              </a:ext>
            </a:extLst>
          </p:cNvPr>
          <p:cNvSpPr/>
          <p:nvPr/>
        </p:nvSpPr>
        <p:spPr>
          <a:xfrm>
            <a:off x="6442473" y="4826425"/>
            <a:ext cx="1719500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SA Ballot series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8ACC35D5-8B35-43CB-A9F1-9B1F5620CB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18317" y="236023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5" name="Text Box 26">
            <a:extLst>
              <a:ext uri="{FF2B5EF4-FFF2-40B4-BE49-F238E27FC236}">
                <a16:creationId xmlns:a16="http://schemas.microsoft.com/office/drawing/2014/main" id="{38D8E094-3E96-4172-8A71-66B9C44A48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99520" y="2542308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1A75E50E-D56A-401D-90FA-B2290CFA3F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801762" y="237878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A094C387-A5E7-4E60-889A-96910C82520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19199" y="2569259"/>
            <a:ext cx="128863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09/23</a:t>
            </a:r>
          </a:p>
        </p:txBody>
      </p:sp>
      <p:sp>
        <p:nvSpPr>
          <p:cNvPr id="108" name="Isosceles Triangle 107">
            <a:extLst>
              <a:ext uri="{FF2B5EF4-FFF2-40B4-BE49-F238E27FC236}">
                <a16:creationId xmlns:a16="http://schemas.microsoft.com/office/drawing/2014/main" id="{465E9FF8-4B95-4A2C-8C48-E4314B4455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12290" y="237878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9" name="Text Box 26">
            <a:extLst>
              <a:ext uri="{FF2B5EF4-FFF2-40B4-BE49-F238E27FC236}">
                <a16:creationId xmlns:a16="http://schemas.microsoft.com/office/drawing/2014/main" id="{1579F5DE-63C0-4C16-BFFE-4660DAAB745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929728" y="2569259"/>
            <a:ext cx="1140066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SA ballot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2EA3FF-0E85-4E3A-8FAE-310634A8C7D3}"/>
              </a:ext>
            </a:extLst>
          </p:cNvPr>
          <p:cNvGrpSpPr/>
          <p:nvPr/>
        </p:nvGrpSpPr>
        <p:grpSpPr>
          <a:xfrm>
            <a:off x="7081852" y="3011494"/>
            <a:ext cx="998028" cy="570630"/>
            <a:chOff x="7680176" y="2434195"/>
            <a:chExt cx="998028" cy="570630"/>
          </a:xfrm>
        </p:grpSpPr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2F206080-C2AD-45DD-AB2E-0FE23D5B23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38432" y="2434195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11" name="Text Box 26">
              <a:extLst>
                <a:ext uri="{FF2B5EF4-FFF2-40B4-BE49-F238E27FC236}">
                  <a16:creationId xmlns:a16="http://schemas.microsoft.com/office/drawing/2014/main" id="{3544CEFA-853D-42EE-BE5F-91A69969A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80176" y="2614195"/>
              <a:ext cx="998028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11be SA ballot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completion</a:t>
              </a:r>
            </a:p>
          </p:txBody>
        </p:sp>
      </p:grp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08CAB-19C6-4B44-9301-1A978E1D51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23695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3" name="Text Box 26">
            <a:extLst>
              <a:ext uri="{FF2B5EF4-FFF2-40B4-BE49-F238E27FC236}">
                <a16:creationId xmlns:a16="http://schemas.microsoft.com/office/drawing/2014/main" id="{3FA8BB6A-4A2B-4406-869A-143EAC92BD4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379968" y="2609996"/>
            <a:ext cx="998028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SA ballot completion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73B16CB-F2A9-466D-9001-89B2E901C4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434481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4D7DD4BF-EF6E-4337-9846-74570E2564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87485" y="2611916"/>
            <a:ext cx="66760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EC 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CF7DF2C-4FF2-45EA-9E54-23DE7C8A2595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4341" y="3222084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D80AFAB-4E2C-1199-B9BE-27186197F7D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1636" y="4013446"/>
            <a:ext cx="8229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4743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02654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B10516-3491-4316-A725-E4F1B9846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89" y="1220565"/>
            <a:ext cx="10285409" cy="5023644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87DA77-B53F-462C-90EA-AA2F27328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0562" y="1220565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863154-4D05-415D-ACB3-92E0A6E4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068" y="1213898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EF244E-1972-4D20-9C4E-1D743CDE8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6961" y="1213898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C636AE-408B-49BA-A585-EE731FCBE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394" y="1213897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A759AD-A5F9-4921-B4E4-193177D6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017" y="1213897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43A20A-AA58-435A-9C85-5D2307B67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675" y="1213897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678BB0-2F9C-4596-A626-291BF2C76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3640" y="1220565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26" name="Line 15">
            <a:extLst>
              <a:ext uri="{FF2B5EF4-FFF2-40B4-BE49-F238E27FC236}">
                <a16:creationId xmlns:a16="http://schemas.microsoft.com/office/drawing/2014/main" id="{68106E24-D65B-4E50-B77B-941DACCA44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2138" y="1247912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4">
            <a:extLst>
              <a:ext uri="{FF2B5EF4-FFF2-40B4-BE49-F238E27FC236}">
                <a16:creationId xmlns:a16="http://schemas.microsoft.com/office/drawing/2014/main" id="{28C78A47-22C9-40BB-8E4B-99DA028C78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1683" y="1247912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0F92ABEB-0196-40D3-B81E-7278EBB15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8316" y="1247912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1">
            <a:extLst>
              <a:ext uri="{FF2B5EF4-FFF2-40B4-BE49-F238E27FC236}">
                <a16:creationId xmlns:a16="http://schemas.microsoft.com/office/drawing/2014/main" id="{E9B78053-243D-43F8-B9D5-6D6F6ABAF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6630" y="1247912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10175594-B941-44A7-AEBA-76BE68099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421" y="1247912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7B29AA31-B78F-488F-A9BB-1858125D5F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98298" y="1213898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B2D85A7-131A-462B-9502-8756B1C0E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9773" y="1203419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90" name="Line 15">
            <a:extLst>
              <a:ext uri="{FF2B5EF4-FFF2-40B4-BE49-F238E27FC236}">
                <a16:creationId xmlns:a16="http://schemas.microsoft.com/office/drawing/2014/main" id="{057E6EE2-3254-4589-9990-AA753E9B3A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94431" y="1196752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5" name="Text Box 26">
            <a:extLst>
              <a:ext uri="{FF2B5EF4-FFF2-40B4-BE49-F238E27FC236}">
                <a16:creationId xmlns:a16="http://schemas.microsoft.com/office/drawing/2014/main" id="{3EBD7134-DD4C-487B-93DC-A5904E47AD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79319" y="1880918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A3726148-8C90-40D6-86F2-518337385D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7688" y="169043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AF3098-DF72-48B6-BA63-507FB60A86AE}"/>
              </a:ext>
            </a:extLst>
          </p:cNvPr>
          <p:cNvSpPr/>
          <p:nvPr/>
        </p:nvSpPr>
        <p:spPr>
          <a:xfrm>
            <a:off x="1106044" y="2249904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8ACC35D5-8B35-43CB-A9F1-9B1F5620CB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94295" y="171748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5" name="Text Box 26">
            <a:extLst>
              <a:ext uri="{FF2B5EF4-FFF2-40B4-BE49-F238E27FC236}">
                <a16:creationId xmlns:a16="http://schemas.microsoft.com/office/drawing/2014/main" id="{38D8E094-3E96-4172-8A71-66B9C44A48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75498" y="1899562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2DC9D0E-C34E-4678-B84B-3251B894A84D}"/>
              </a:ext>
            </a:extLst>
          </p:cNvPr>
          <p:cNvSpPr/>
          <p:nvPr/>
        </p:nvSpPr>
        <p:spPr>
          <a:xfrm>
            <a:off x="2208588" y="2519467"/>
            <a:ext cx="6506328" cy="2361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D1.0 amendment text development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CF7DF2C-4FF2-45EA-9E54-23DE7C8A2595}"/>
              </a:ext>
            </a:extLst>
          </p:cNvPr>
          <p:cNvCxnSpPr>
            <a:cxnSpLocks/>
          </p:cNvCxnSpPr>
          <p:nvPr/>
        </p:nvCxnSpPr>
        <p:spPr bwMode="auto">
          <a:xfrm flipV="1">
            <a:off x="2220784" y="2767848"/>
            <a:ext cx="40233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93BC54C-DC30-47A8-996C-2B491F26EAD1}"/>
              </a:ext>
            </a:extLst>
          </p:cNvPr>
          <p:cNvSpPr/>
          <p:nvPr/>
        </p:nvSpPr>
        <p:spPr>
          <a:xfrm>
            <a:off x="2209741" y="2851751"/>
            <a:ext cx="5348022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TB and NTB Meas. Sequence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C31CDD-7886-717F-6BC1-4442327FA854}"/>
              </a:ext>
            </a:extLst>
          </p:cNvPr>
          <p:cNvSpPr/>
          <p:nvPr/>
        </p:nvSpPr>
        <p:spPr>
          <a:xfrm>
            <a:off x="2209739" y="3150027"/>
            <a:ext cx="1726022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TB and NTB negotiation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036B8E-5B74-65B4-1DF9-B91B53EF1014}"/>
              </a:ext>
            </a:extLst>
          </p:cNvPr>
          <p:cNvSpPr/>
          <p:nvPr/>
        </p:nvSpPr>
        <p:spPr>
          <a:xfrm>
            <a:off x="2209741" y="4343131"/>
            <a:ext cx="1770894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TX, RX LTF VECTORS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4B6E14-DA3E-CBDD-3157-D354364BB3E1}"/>
              </a:ext>
            </a:extLst>
          </p:cNvPr>
          <p:cNvSpPr/>
          <p:nvPr/>
        </p:nvSpPr>
        <p:spPr>
          <a:xfrm>
            <a:off x="2209741" y="4044855"/>
            <a:ext cx="1770894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MAC Passive Ranging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48664F-350D-4A54-861F-45A599C584BF}"/>
              </a:ext>
            </a:extLst>
          </p:cNvPr>
          <p:cNvSpPr/>
          <p:nvPr/>
        </p:nvSpPr>
        <p:spPr>
          <a:xfrm>
            <a:off x="2209740" y="5536235"/>
            <a:ext cx="1275929" cy="2021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EHT Tx Procedure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75A8C69-CF4E-FE3A-43EB-B00DE5A5FFF2}"/>
              </a:ext>
            </a:extLst>
          </p:cNvPr>
          <p:cNvSpPr/>
          <p:nvPr/>
        </p:nvSpPr>
        <p:spPr>
          <a:xfrm>
            <a:off x="2204926" y="5828103"/>
            <a:ext cx="1275929" cy="2021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TOD Accuracy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0CE0F8-CCA1-3355-00BC-8E88D394640C}"/>
              </a:ext>
            </a:extLst>
          </p:cNvPr>
          <p:cNvSpPr/>
          <p:nvPr/>
        </p:nvSpPr>
        <p:spPr>
          <a:xfrm>
            <a:off x="2209740" y="4641407"/>
            <a:ext cx="5344844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PHY section EHT TB Ranging NDP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581DAF-9F02-5538-866B-963EAA4B9E2E}"/>
              </a:ext>
            </a:extLst>
          </p:cNvPr>
          <p:cNvSpPr/>
          <p:nvPr/>
        </p:nvSpPr>
        <p:spPr>
          <a:xfrm>
            <a:off x="2209740" y="4939683"/>
            <a:ext cx="5341669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PHY section EHT Ranging NDP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F14778-A98D-820D-DF9A-3AEE324E31C9}"/>
              </a:ext>
            </a:extLst>
          </p:cNvPr>
          <p:cNvSpPr/>
          <p:nvPr/>
        </p:nvSpPr>
        <p:spPr>
          <a:xfrm>
            <a:off x="2209738" y="3448303"/>
            <a:ext cx="5348021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MAC section pseudo random LTF sequence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0EB79D-8E11-C127-57CC-53F31A86767B}"/>
              </a:ext>
            </a:extLst>
          </p:cNvPr>
          <p:cNvSpPr/>
          <p:nvPr/>
        </p:nvSpPr>
        <p:spPr>
          <a:xfrm>
            <a:off x="2209741" y="5237959"/>
            <a:ext cx="2934128" cy="2021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PHY section pseudo random sequence mapping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C8C64E1-C044-7088-2AB2-38C82C68A6C1}"/>
              </a:ext>
            </a:extLst>
          </p:cNvPr>
          <p:cNvSpPr/>
          <p:nvPr/>
        </p:nvSpPr>
        <p:spPr>
          <a:xfrm>
            <a:off x="2209741" y="3746579"/>
            <a:ext cx="2900368" cy="20211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Elements and frame formats (ctrl , man etc.)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019C62D-195F-5499-9233-121F92A9D24A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8586" y="3057718"/>
            <a:ext cx="3931920" cy="9002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4499338-A748-4369-13EB-5DA5C9FDCD33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6472" y="3383888"/>
            <a:ext cx="997527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F5114C8-7AF1-40A7-F6A8-9541DD6F7BF1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6470" y="3667966"/>
            <a:ext cx="3566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3AF0BA8-92AF-6C6A-BACA-5E79417C0017}"/>
              </a:ext>
            </a:extLst>
          </p:cNvPr>
          <p:cNvCxnSpPr>
            <a:cxnSpLocks/>
          </p:cNvCxnSpPr>
          <p:nvPr/>
        </p:nvCxnSpPr>
        <p:spPr bwMode="auto">
          <a:xfrm flipV="1">
            <a:off x="2220785" y="3973104"/>
            <a:ext cx="100584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3260396-6705-A7A6-C6E5-E3DE5E42ADEA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4926" y="4568048"/>
            <a:ext cx="15544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7123FA9-7133-5821-F4C9-7273FEB88DB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9738" y="4270727"/>
            <a:ext cx="146304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D4B3355-A191-3F3C-D2D1-4E32C049103F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4926" y="4878845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432F241-0CB6-0588-798C-135BFCC59874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771" y="5162356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1BAECB-F2C0-11B3-A1AC-372DBF33755F}"/>
              </a:ext>
            </a:extLst>
          </p:cNvPr>
          <p:cNvCxnSpPr>
            <a:cxnSpLocks/>
          </p:cNvCxnSpPr>
          <p:nvPr/>
        </p:nvCxnSpPr>
        <p:spPr bwMode="auto">
          <a:xfrm flipV="1">
            <a:off x="1104901" y="2439786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F46D08F-C1FA-216C-D49D-9B8B39170C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30066" y="179170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C276C8F9-B7E7-F86C-4CBB-7518ACE3B0D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11269" y="1973774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11/23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FC21342-8B59-0394-20FC-3AEC8134F2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0770" y="5444329"/>
            <a:ext cx="2286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734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Aug. 1</a:t>
            </a:r>
            <a:r>
              <a:rPr lang="en-US" altLang="en-US" kern="0" baseline="30000" dirty="0"/>
              <a:t>st</a:t>
            </a:r>
            <a:r>
              <a:rPr lang="en-US" altLang="en-US" kern="0" dirty="0"/>
              <a:t> </a:t>
            </a:r>
            <a:r>
              <a:rPr lang="en-US" altLang="en-US" b="0" kern="0" dirty="0"/>
              <a:t>		13:00-14:30 ET / </a:t>
            </a:r>
            <a:r>
              <a:rPr lang="en-US" altLang="en-US" kern="0" dirty="0"/>
              <a:t>10:00 – 11:30 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Aug. 15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13:00-14:30 ET / </a:t>
            </a:r>
            <a:r>
              <a:rPr lang="en-US" altLang="en-US" kern="0" dirty="0"/>
              <a:t>10:00 – 11:30 PT</a:t>
            </a:r>
            <a:endParaRPr lang="en-US" altLang="en-US" sz="1100" b="0" kern="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Aug. 29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13:00-14:30 ET / </a:t>
            </a:r>
            <a:r>
              <a:rPr lang="en-US" altLang="en-US" kern="0" dirty="0"/>
              <a:t>10:00 – 11:30 PT</a:t>
            </a:r>
            <a:r>
              <a:rPr lang="en-US" altLang="en-US" sz="1600" b="0" kern="0" baseline="30000" dirty="0"/>
              <a:t> </a:t>
            </a:r>
            <a:r>
              <a:rPr lang="en-US" altLang="en-US" sz="1200" b="0" kern="0" baseline="30000" dirty="0"/>
              <a:t>┼</a:t>
            </a: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22143</TotalTime>
  <Words>543</Words>
  <Application>Microsoft Office PowerPoint</Application>
  <PresentationFormat>Widescreen</PresentationFormat>
  <Paragraphs>116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</vt:lpstr>
      <vt:lpstr>Times New Roman</vt:lpstr>
      <vt:lpstr>Office Theme</vt:lpstr>
      <vt:lpstr>Document</vt:lpstr>
      <vt:lpstr>TGbk 320MHz Positioning July Meeting Closing Report</vt:lpstr>
      <vt:lpstr>Abstract</vt:lpstr>
      <vt:lpstr>July Meeting Progress and Targets Towards the Sep. Meeting</vt:lpstr>
      <vt:lpstr>July Meeting Progress and Targets Towards the Sep. Meeting</vt:lpstr>
      <vt:lpstr>TGbk Projected Timeline (previously)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296</cp:revision>
  <cp:lastPrinted>1601-01-01T00:00:00Z</cp:lastPrinted>
  <dcterms:created xsi:type="dcterms:W3CDTF">2018-08-06T10:28:59Z</dcterms:created>
  <dcterms:modified xsi:type="dcterms:W3CDTF">2023-07-12T09:47:06Z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