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68" r:id="rId38"/>
    <p:sldId id="2513" r:id="rId39"/>
    <p:sldId id="2549" r:id="rId40"/>
    <p:sldId id="2538" r:id="rId41"/>
    <p:sldId id="2567" r:id="rId42"/>
    <p:sldId id="2400" r:id="rId43"/>
    <p:sldId id="2551" r:id="rId44"/>
    <p:sldId id="2527" r:id="rId45"/>
    <p:sldId id="2555" r:id="rId46"/>
    <p:sldId id="2556" r:id="rId47"/>
    <p:sldId id="2557" r:id="rId48"/>
    <p:sldId id="2569" r:id="rId49"/>
    <p:sldId id="2570" r:id="rId50"/>
    <p:sldId id="2571" r:id="rId51"/>
    <p:sldId id="2572" r:id="rId52"/>
    <p:sldId id="2573" r:id="rId53"/>
    <p:sldId id="2574" r:id="rId54"/>
    <p:sldId id="2578" r:id="rId55"/>
    <p:sldId id="2575" r:id="rId56"/>
    <p:sldId id="2576" r:id="rId57"/>
    <p:sldId id="2577" r:id="rId58"/>
    <p:sldId id="2579" r:id="rId59"/>
    <p:sldId id="2580" r:id="rId60"/>
    <p:sldId id="2581" r:id="rId61"/>
    <p:sldId id="2583" r:id="rId62"/>
    <p:sldId id="2584" r:id="rId63"/>
    <p:sldId id="2585" r:id="rId64"/>
    <p:sldId id="315" r:id="rId65"/>
    <p:sldId id="312" r:id="rId66"/>
    <p:sldId id="318" r:id="rId67"/>
    <p:sldId id="472" r:id="rId68"/>
    <p:sldId id="473" r:id="rId69"/>
    <p:sldId id="474" r:id="rId70"/>
    <p:sldId id="480" r:id="rId71"/>
    <p:sldId id="259" r:id="rId72"/>
    <p:sldId id="260" r:id="rId73"/>
    <p:sldId id="261" r:id="rId74"/>
    <p:sldId id="2525"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68"/>
            <p14:sldId id="2513"/>
            <p14:sldId id="2549"/>
            <p14:sldId id="2538"/>
            <p14:sldId id="2567"/>
            <p14:sldId id="2400"/>
            <p14:sldId id="2551"/>
            <p14:sldId id="2527"/>
          </p14:sldIdLst>
        </p14:section>
        <p14:section name="Aug. 1st Telecon" id="{2BA70FBB-2DF2-4AB9-8CE1-BD33A7EA639A}">
          <p14:sldIdLst>
            <p14:sldId id="2555"/>
            <p14:sldId id="2556"/>
            <p14:sldId id="2557"/>
            <p14:sldId id="2569"/>
            <p14:sldId id="2570"/>
            <p14:sldId id="2571"/>
          </p14:sldIdLst>
        </p14:section>
        <p14:section name="Aug. 15th Telecon" id="{63D044DE-74FE-417D-B3E4-F4B1700F4097}">
          <p14:sldIdLst>
            <p14:sldId id="2572"/>
            <p14:sldId id="2573"/>
            <p14:sldId id="2574"/>
            <p14:sldId id="2578"/>
            <p14:sldId id="2575"/>
            <p14:sldId id="2576"/>
            <p14:sldId id="2577"/>
          </p14:sldIdLst>
        </p14:section>
        <p14:section name="Aug. 29th Telecon" id="{BD62777A-9450-48FD-9AEF-E0F5AA3EFF2F}">
          <p14:sldIdLst>
            <p14:sldId id="2579"/>
            <p14:sldId id="2580"/>
            <p14:sldId id="2581"/>
            <p14:sldId id="2583"/>
            <p14:sldId id="2584"/>
            <p14:sldId id="2585"/>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C87BFD-49BA-42E3-9272-DB843565D487}" v="1" dt="2023-08-29T05:01:01.9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48" autoAdjust="0"/>
    <p:restoredTop sz="96807" autoAdjust="0"/>
  </p:normalViewPr>
  <p:slideViewPr>
    <p:cSldViewPr>
      <p:cViewPr varScale="1">
        <p:scale>
          <a:sx n="107" d="100"/>
          <a:sy n="107" d="100"/>
        </p:scale>
        <p:origin x="1002"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35F683A-2D85-4991-8402-D1019C7CE3D4}"/>
    <pc:docChg chg="modSld modMainMaster">
      <pc:chgData name="Segev, Jonathan" userId="7c67a1b0-8725-4553-8055-0888dbcaef94" providerId="ADAL" clId="{E35F683A-2D85-4991-8402-D1019C7CE3D4}" dt="2023-08-15T17:46:52.980" v="5" actId="20577"/>
      <pc:docMkLst>
        <pc:docMk/>
      </pc:docMkLst>
      <pc:sldChg chg="modSp mod">
        <pc:chgData name="Segev, Jonathan" userId="7c67a1b0-8725-4553-8055-0888dbcaef94" providerId="ADAL" clId="{E35F683A-2D85-4991-8402-D1019C7CE3D4}" dt="2023-08-15T17:46:52.980" v="5" actId="20577"/>
        <pc:sldMkLst>
          <pc:docMk/>
          <pc:sldMk cId="4266442716" sldId="2566"/>
        </pc:sldMkLst>
        <pc:spChg chg="mod">
          <ac:chgData name="Segev, Jonathan" userId="7c67a1b0-8725-4553-8055-0888dbcaef94" providerId="ADAL" clId="{E35F683A-2D85-4991-8402-D1019C7CE3D4}" dt="2023-08-15T17:46:52.980" v="5" actId="20577"/>
          <ac:spMkLst>
            <pc:docMk/>
            <pc:sldMk cId="4266442716" sldId="2566"/>
            <ac:spMk id="3" creationId="{00000000-0000-0000-0000-000000000000}"/>
          </ac:spMkLst>
        </pc:spChg>
      </pc:sldChg>
      <pc:sldMasterChg chg="modSp mod">
        <pc:chgData name="Segev, Jonathan" userId="7c67a1b0-8725-4553-8055-0888dbcaef94" providerId="ADAL" clId="{E35F683A-2D85-4991-8402-D1019C7CE3D4}" dt="2023-08-15T17:46:44.025" v="1" actId="20577"/>
        <pc:sldMasterMkLst>
          <pc:docMk/>
          <pc:sldMasterMk cId="0" sldId="2147483648"/>
        </pc:sldMasterMkLst>
        <pc:spChg chg="mod">
          <ac:chgData name="Segev, Jonathan" userId="7c67a1b0-8725-4553-8055-0888dbcaef94" providerId="ADAL" clId="{E35F683A-2D85-4991-8402-D1019C7CE3D4}" dt="2023-08-15T17:46:44.025" v="1" actId="20577"/>
          <ac:spMkLst>
            <pc:docMk/>
            <pc:sldMasterMk cId="0" sldId="2147483648"/>
            <ac:spMk id="10" creationId="{00000000-0000-0000-0000-000000000000}"/>
          </ac:spMkLst>
        </pc:spChg>
      </pc:sldMasterChg>
    </pc:docChg>
  </pc:docChgLst>
  <pc:docChgLst>
    <pc:chgData name="Segev, Jonathan" userId="7c67a1b0-8725-4553-8055-0888dbcaef94" providerId="ADAL" clId="{F0C87BFD-49BA-42E3-9272-DB843565D487}"/>
    <pc:docChg chg="undo custSel addSld delSld modSld modSection">
      <pc:chgData name="Segev, Jonathan" userId="7c67a1b0-8725-4553-8055-0888dbcaef94" providerId="ADAL" clId="{F0C87BFD-49BA-42E3-9272-DB843565D487}" dt="2023-08-29T05:05:55.668" v="220" actId="20577"/>
      <pc:docMkLst>
        <pc:docMk/>
      </pc:docMkLst>
      <pc:sldChg chg="modSp mod">
        <pc:chgData name="Segev, Jonathan" userId="7c67a1b0-8725-4553-8055-0888dbcaef94" providerId="ADAL" clId="{F0C87BFD-49BA-42E3-9272-DB843565D487}" dt="2023-08-29T05:00:41.472" v="3" actId="20577"/>
        <pc:sldMkLst>
          <pc:docMk/>
          <pc:sldMk cId="0" sldId="256"/>
        </pc:sldMkLst>
        <pc:spChg chg="mod">
          <ac:chgData name="Segev, Jonathan" userId="7c67a1b0-8725-4553-8055-0888dbcaef94" providerId="ADAL" clId="{F0C87BFD-49BA-42E3-9272-DB843565D487}" dt="2023-08-29T05:00:41.472" v="3" actId="20577"/>
          <ac:spMkLst>
            <pc:docMk/>
            <pc:sldMk cId="0" sldId="256"/>
            <ac:spMk id="3074" creationId="{00000000-0000-0000-0000-000000000000}"/>
          </ac:spMkLst>
        </pc:spChg>
      </pc:sldChg>
      <pc:sldChg chg="modSp add mod">
        <pc:chgData name="Segev, Jonathan" userId="7c67a1b0-8725-4553-8055-0888dbcaef94" providerId="ADAL" clId="{F0C87BFD-49BA-42E3-9272-DB843565D487}" dt="2023-08-29T05:01:41.977" v="58" actId="20577"/>
        <pc:sldMkLst>
          <pc:docMk/>
          <pc:sldMk cId="3569998360" sldId="2579"/>
        </pc:sldMkLst>
        <pc:spChg chg="mod">
          <ac:chgData name="Segev, Jonathan" userId="7c67a1b0-8725-4553-8055-0888dbcaef94" providerId="ADAL" clId="{F0C87BFD-49BA-42E3-9272-DB843565D487}" dt="2023-08-29T05:01:19.111" v="9" actId="6549"/>
          <ac:spMkLst>
            <pc:docMk/>
            <pc:sldMk cId="3569998360" sldId="2579"/>
            <ac:spMk id="2" creationId="{00000000-0000-0000-0000-000000000000}"/>
          </ac:spMkLst>
        </pc:spChg>
        <pc:spChg chg="mod">
          <ac:chgData name="Segev, Jonathan" userId="7c67a1b0-8725-4553-8055-0888dbcaef94" providerId="ADAL" clId="{F0C87BFD-49BA-42E3-9272-DB843565D487}" dt="2023-08-29T05:01:41.977" v="58" actId="20577"/>
          <ac:spMkLst>
            <pc:docMk/>
            <pc:sldMk cId="3569998360" sldId="2579"/>
            <ac:spMk id="3" creationId="{00000000-0000-0000-0000-000000000000}"/>
          </ac:spMkLst>
        </pc:spChg>
      </pc:sldChg>
      <pc:sldChg chg="modSp add mod">
        <pc:chgData name="Segev, Jonathan" userId="7c67a1b0-8725-4553-8055-0888dbcaef94" providerId="ADAL" clId="{F0C87BFD-49BA-42E3-9272-DB843565D487}" dt="2023-08-29T05:02:36.515" v="154" actId="20577"/>
        <pc:sldMkLst>
          <pc:docMk/>
          <pc:sldMk cId="2999891468" sldId="2580"/>
        </pc:sldMkLst>
        <pc:graphicFrameChg chg="modGraphic">
          <ac:chgData name="Segev, Jonathan" userId="7c67a1b0-8725-4553-8055-0888dbcaef94" providerId="ADAL" clId="{F0C87BFD-49BA-42E3-9272-DB843565D487}" dt="2023-08-29T05:02:36.515" v="154" actId="20577"/>
          <ac:graphicFrameMkLst>
            <pc:docMk/>
            <pc:sldMk cId="2999891468" sldId="2580"/>
            <ac:graphicFrameMk id="7" creationId="{00000000-0000-0000-0000-000000000000}"/>
          </ac:graphicFrameMkLst>
        </pc:graphicFrameChg>
      </pc:sldChg>
      <pc:sldChg chg="add">
        <pc:chgData name="Segev, Jonathan" userId="7c67a1b0-8725-4553-8055-0888dbcaef94" providerId="ADAL" clId="{F0C87BFD-49BA-42E3-9272-DB843565D487}" dt="2023-08-29T05:01:01.901" v="4"/>
        <pc:sldMkLst>
          <pc:docMk/>
          <pc:sldMk cId="260038858" sldId="2581"/>
        </pc:sldMkLst>
      </pc:sldChg>
      <pc:sldChg chg="add del">
        <pc:chgData name="Segev, Jonathan" userId="7c67a1b0-8725-4553-8055-0888dbcaef94" providerId="ADAL" clId="{F0C87BFD-49BA-42E3-9272-DB843565D487}" dt="2023-08-29T05:02:45.149" v="157" actId="47"/>
        <pc:sldMkLst>
          <pc:docMk/>
          <pc:sldMk cId="296901293" sldId="2582"/>
        </pc:sldMkLst>
      </pc:sldChg>
      <pc:sldChg chg="modSp add mod">
        <pc:chgData name="Segev, Jonathan" userId="7c67a1b0-8725-4553-8055-0888dbcaef94" providerId="ADAL" clId="{F0C87BFD-49BA-42E3-9272-DB843565D487}" dt="2023-08-29T05:05:55.668" v="220" actId="20577"/>
        <pc:sldMkLst>
          <pc:docMk/>
          <pc:sldMk cId="2826437308" sldId="2583"/>
        </pc:sldMkLst>
        <pc:spChg chg="mod">
          <ac:chgData name="Segev, Jonathan" userId="7c67a1b0-8725-4553-8055-0888dbcaef94" providerId="ADAL" clId="{F0C87BFD-49BA-42E3-9272-DB843565D487}" dt="2023-08-29T05:02:57.701" v="160" actId="1076"/>
          <ac:spMkLst>
            <pc:docMk/>
            <pc:sldMk cId="2826437308" sldId="2583"/>
            <ac:spMk id="2" creationId="{01EAAA7D-AF08-4879-953B-4B7FF0391C1D}"/>
          </ac:spMkLst>
        </pc:spChg>
        <pc:spChg chg="mod">
          <ac:chgData name="Segev, Jonathan" userId="7c67a1b0-8725-4553-8055-0888dbcaef94" providerId="ADAL" clId="{F0C87BFD-49BA-42E3-9272-DB843565D487}" dt="2023-08-29T05:05:55.668" v="220" actId="20577"/>
          <ac:spMkLst>
            <pc:docMk/>
            <pc:sldMk cId="2826437308" sldId="2583"/>
            <ac:spMk id="8" creationId="{CC5B7EB9-3DEF-4981-89A9-614127FF9327}"/>
          </ac:spMkLst>
        </pc:spChg>
      </pc:sldChg>
      <pc:sldChg chg="add">
        <pc:chgData name="Segev, Jonathan" userId="7c67a1b0-8725-4553-8055-0888dbcaef94" providerId="ADAL" clId="{F0C87BFD-49BA-42E3-9272-DB843565D487}" dt="2023-08-29T05:01:01.901" v="4"/>
        <pc:sldMkLst>
          <pc:docMk/>
          <pc:sldMk cId="766886761" sldId="2584"/>
        </pc:sldMkLst>
      </pc:sldChg>
      <pc:sldChg chg="add">
        <pc:chgData name="Segev, Jonathan" userId="7c67a1b0-8725-4553-8055-0888dbcaef94" providerId="ADAL" clId="{F0C87BFD-49BA-42E3-9272-DB843565D487}" dt="2023-08-29T05:01:01.901" v="4"/>
        <pc:sldMkLst>
          <pc:docMk/>
          <pc:sldMk cId="1817751122" sldId="258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2401791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632367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2023-08-28</a:t>
            </a:r>
          </a:p>
        </p:txBody>
      </p:sp>
      <p:sp>
        <p:nvSpPr>
          <p:cNvPr id="6" name="Date Placeholder 3"/>
          <p:cNvSpPr>
            <a:spLocks noGrp="1"/>
          </p:cNvSpPr>
          <p:nvPr>
            <p:ph type="dt" idx="10"/>
          </p:nvPr>
        </p:nvSpPr>
        <p:spPr/>
        <p:txBody>
          <a:bodyPr/>
          <a:lstStyle/>
          <a:p>
            <a:r>
              <a:rPr lang="en-US"/>
              <a:t>Aug.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progress made during the week – 5min special order</a:t>
            </a:r>
          </a:p>
          <a:p>
            <a:pPr algn="just">
              <a:spcBef>
                <a:spcPct val="20000"/>
              </a:spcBef>
              <a:buFontTx/>
              <a:buChar char="•"/>
            </a:pPr>
            <a:r>
              <a:rPr lang="en-US" sz="1600" b="0" dirty="0"/>
              <a:t>Review timelines – 10 min special order</a:t>
            </a:r>
          </a:p>
          <a:p>
            <a:pPr algn="just">
              <a:spcBef>
                <a:spcPct val="20000"/>
              </a:spcBef>
              <a:buFontTx/>
              <a:buChar char="•"/>
            </a:pPr>
            <a:r>
              <a:rPr lang="en-US" sz="1600" b="0" dirty="0"/>
              <a:t>Schedule telecons for the July to Sep. meeting interval – 5min special order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007790"/>
              </p:ext>
            </p:extLst>
          </p:nvPr>
        </p:nvGraphicFramePr>
        <p:xfrm>
          <a:off x="914401" y="1260086"/>
          <a:ext cx="10460566" cy="29564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10008"/>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11-23-1270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LMR for TB meas. exchange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08458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1198440"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Adopted 5 draft text submissions and expect to generate D0.2 coming out of the July meeting.</a:t>
            </a:r>
          </a:p>
          <a:p>
            <a:pPr lvl="1">
              <a:buFont typeface="Arial" panose="020B0604020202020204" pitchFamily="34" charset="0"/>
              <a:buChar char="•"/>
            </a:pPr>
            <a:r>
              <a:rPr lang="en-US" dirty="0"/>
              <a:t>Reviewed  submission discussing measurement sequence (sequence frame formats, channel access, measurement sequences).</a:t>
            </a:r>
          </a:p>
          <a:p>
            <a:pPr lvl="1">
              <a:buFont typeface="Arial" panose="020B0604020202020204" pitchFamily="34" charset="0"/>
              <a:buChar char="•"/>
            </a:pPr>
            <a:r>
              <a:rPr lang="en-US" dirty="0"/>
              <a:t>Reviewed total of 6 technical and amendment text submissions.</a:t>
            </a:r>
          </a:p>
          <a:p>
            <a:pPr lvl="1">
              <a:buFont typeface="Arial" panose="020B0604020202020204" pitchFamily="34" charset="0"/>
              <a:buChar char="•"/>
            </a:pPr>
            <a:r>
              <a:rPr lang="en-US" dirty="0"/>
              <a:t>Roughly 70% completion towards D1.0 and WG ballot.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 targeting D0.7 out of the Sep. meeting.</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Consider earlier WG ballot readiness.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24" name="Group 23">
            <a:extLst>
              <a:ext uri="{FF2B5EF4-FFF2-40B4-BE49-F238E27FC236}">
                <a16:creationId xmlns:a16="http://schemas.microsoft.com/office/drawing/2014/main" id="{60C10220-5602-A170-549B-08804BFB0190}"/>
              </a:ext>
            </a:extLst>
          </p:cNvPr>
          <p:cNvGrpSpPr/>
          <p:nvPr/>
        </p:nvGrpSpPr>
        <p:grpSpPr>
          <a:xfrm>
            <a:off x="949389" y="1196752"/>
            <a:ext cx="10285409" cy="5047457"/>
            <a:chOff x="949389" y="1196752"/>
            <a:chExt cx="10285409" cy="5047457"/>
          </a:xfrm>
        </p:grpSpPr>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87484" y="1222364"/>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39" name="Rectangle 38">
              <a:extLst>
                <a:ext uri="{FF2B5EF4-FFF2-40B4-BE49-F238E27FC236}">
                  <a16:creationId xmlns:a16="http://schemas.microsoft.com/office/drawing/2014/main" id="{020CA8FA-6E27-5EA6-FA65-FC4E8F995F90}"/>
                </a:ext>
              </a:extLst>
            </p:cNvPr>
            <p:cNvSpPr>
              <a:spLocks noChangeArrowheads="1"/>
            </p:cNvSpPr>
            <p:nvPr/>
          </p:nvSpPr>
          <p:spPr bwMode="auto">
            <a:xfrm>
              <a:off x="3574328" y="1224589"/>
              <a:ext cx="129542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41" name="Rectangle 40">
              <a:extLst>
                <a:ext uri="{FF2B5EF4-FFF2-40B4-BE49-F238E27FC236}">
                  <a16:creationId xmlns:a16="http://schemas.microsoft.com/office/drawing/2014/main" id="{115E1F7E-88AD-AB70-E2F8-C5233921EBEC}"/>
                </a:ext>
              </a:extLst>
            </p:cNvPr>
            <p:cNvSpPr>
              <a:spLocks noChangeArrowheads="1"/>
            </p:cNvSpPr>
            <p:nvPr/>
          </p:nvSpPr>
          <p:spPr bwMode="auto">
            <a:xfrm>
              <a:off x="2202862" y="1221547"/>
              <a:ext cx="1371464"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8" name="Group 37">
              <a:extLst>
                <a:ext uri="{FF2B5EF4-FFF2-40B4-BE49-F238E27FC236}">
                  <a16:creationId xmlns:a16="http://schemas.microsoft.com/office/drawing/2014/main" id="{8B0FBC3F-D2EA-EE95-8368-A0494CFF9726}"/>
                </a:ext>
              </a:extLst>
            </p:cNvPr>
            <p:cNvGrpSpPr/>
            <p:nvPr/>
          </p:nvGrpSpPr>
          <p:grpSpPr>
            <a:xfrm>
              <a:off x="4871682" y="1236945"/>
              <a:ext cx="6358987" cy="380020"/>
              <a:chOff x="2194394" y="1213897"/>
              <a:chExt cx="6480820" cy="380020"/>
            </a:xfrm>
          </p:grpSpPr>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gr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271464" y="1700808"/>
              <a:ext cx="1066894"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TG Formation</a:t>
              </a:r>
            </a:p>
            <a:p>
              <a:pPr algn="ctr"/>
              <a:r>
                <a:rPr lang="en-US" altLang="en-US" sz="1000" dirty="0">
                  <a:latin typeface="Arial" panose="020B0604020202020204" pitchFamily="34" charset="0"/>
                  <a:cs typeface="Arial" panose="020B0604020202020204" pitchFamily="34" charset="0"/>
                </a:rPr>
                <a:t>01/23</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0" name="Group 49">
              <a:extLst>
                <a:ext uri="{FF2B5EF4-FFF2-40B4-BE49-F238E27FC236}">
                  <a16:creationId xmlns:a16="http://schemas.microsoft.com/office/drawing/2014/main" id="{6E80D3D3-4B0D-33C1-9803-D35818C8BEFE}"/>
                </a:ext>
              </a:extLst>
            </p:cNvPr>
            <p:cNvGrpSpPr/>
            <p:nvPr/>
          </p:nvGrpSpPr>
          <p:grpSpPr>
            <a:xfrm>
              <a:off x="1104901" y="2249903"/>
              <a:ext cx="3152480" cy="214177"/>
              <a:chOff x="1104901" y="2249904"/>
              <a:chExt cx="1112163" cy="190548"/>
            </a:xfrm>
          </p:grpSpPr>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4041383" y="1781805"/>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4151784" y="1742226"/>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3" name="Isosceles Triangle 2">
              <a:extLst>
                <a:ext uri="{FF2B5EF4-FFF2-40B4-BE49-F238E27FC236}">
                  <a16:creationId xmlns:a16="http://schemas.microsoft.com/office/drawing/2014/main" id="{EF46D08F-C1FA-216C-D49D-9B8B39170C11}"/>
                </a:ext>
              </a:extLst>
            </p:cNvPr>
            <p:cNvSpPr>
              <a:spLocks noChangeArrowheads="1"/>
            </p:cNvSpPr>
            <p:nvPr/>
          </p:nvSpPr>
          <p:spPr bwMode="auto">
            <a:xfrm flipH="1">
              <a:off x="10474282" y="185601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5" name="Text Box 26">
              <a:extLst>
                <a:ext uri="{FF2B5EF4-FFF2-40B4-BE49-F238E27FC236}">
                  <a16:creationId xmlns:a16="http://schemas.microsoft.com/office/drawing/2014/main" id="{C276C8F9-B7E7-F86C-4CBB-7518ACE3B0D3}"/>
                </a:ext>
              </a:extLst>
            </p:cNvPr>
            <p:cNvSpPr txBox="1">
              <a:spLocks noChangeArrowheads="1"/>
            </p:cNvSpPr>
            <p:nvPr/>
          </p:nvSpPr>
          <p:spPr bwMode="auto">
            <a:xfrm flipH="1">
              <a:off x="8778366" y="1873315"/>
              <a:ext cx="2308539"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ballot 11/23</a:t>
              </a:r>
            </a:p>
          </p:txBody>
        </p:sp>
        <p:sp>
          <p:nvSpPr>
            <p:cNvPr id="99" name="Rectangle 98">
              <a:extLst>
                <a:ext uri="{FF2B5EF4-FFF2-40B4-BE49-F238E27FC236}">
                  <a16:creationId xmlns:a16="http://schemas.microsoft.com/office/drawing/2014/main" id="{52DC9D0E-C34E-4678-B84B-3251B894A84D}"/>
                </a:ext>
              </a:extLst>
            </p:cNvPr>
            <p:cNvSpPr/>
            <p:nvPr/>
          </p:nvSpPr>
          <p:spPr>
            <a:xfrm>
              <a:off x="3591187" y="2519467"/>
              <a:ext cx="7040880" cy="236123"/>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3605462" y="2767848"/>
              <a:ext cx="470921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3592536" y="2851751"/>
              <a:ext cx="625968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3592534" y="3150027"/>
              <a:ext cx="202025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3592536" y="4343131"/>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3592536" y="4044855"/>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3592535" y="5536235"/>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3586900" y="5828103"/>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3592535" y="4641407"/>
              <a:ext cx="625596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3592535" y="4939683"/>
              <a:ext cx="6252247"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3592533" y="3448303"/>
              <a:ext cx="625968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3592536" y="5237959"/>
              <a:ext cx="3434300"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3592536" y="3746579"/>
              <a:ext cx="3394785"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p:cNvCxnSpPr>
            <p:nvPr/>
          </p:nvCxnSpPr>
          <p:spPr bwMode="auto">
            <a:xfrm flipV="1">
              <a:off x="3591184" y="3057718"/>
              <a:ext cx="4602182" cy="900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3588710" y="3383888"/>
              <a:ext cx="11675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3588708" y="3667966"/>
              <a:ext cx="41740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3605463" y="3973104"/>
              <a:ext cx="117730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3586900" y="4568048"/>
              <a:ext cx="181946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3592533" y="4270727"/>
              <a:ext cx="1712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3586900" y="4878845"/>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3582037" y="5162356"/>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CFC21342-8B59-0394-20FC-3AEC8134F27C}"/>
                </a:ext>
              </a:extLst>
            </p:cNvPr>
            <p:cNvCxnSpPr>
              <a:cxnSpLocks/>
            </p:cNvCxnSpPr>
            <p:nvPr/>
          </p:nvCxnSpPr>
          <p:spPr bwMode="auto">
            <a:xfrm flipV="1">
              <a:off x="3582036" y="5444329"/>
              <a:ext cx="267568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1st</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a:t>
            </a:r>
            <a:r>
              <a:rPr lang="en-US" altLang="en-US" baseline="30000" dirty="0">
                <a:solidFill>
                  <a:schemeClr val="tx2"/>
                </a:solidFill>
              </a:rPr>
              <a:t>st</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1520508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117088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001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403993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1196158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1506982"/>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439639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04653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EF6F-C212-A5D5-C229-7C6FF4C37058}"/>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2D77A78C-EDDE-82D3-8162-DF0B42919353}"/>
              </a:ext>
            </a:extLst>
          </p:cNvPr>
          <p:cNvSpPr>
            <a:spLocks noGrp="1"/>
          </p:cNvSpPr>
          <p:nvPr>
            <p:ph idx="1"/>
          </p:nvPr>
        </p:nvSpPr>
        <p:spPr/>
        <p:txBody>
          <a:bodyPr/>
          <a:lstStyle/>
          <a:p>
            <a:r>
              <a:rPr lang="en-US" dirty="0" err="1"/>
              <a:t>Strawpoll</a:t>
            </a:r>
            <a:endParaRPr lang="en-US" dirty="0"/>
          </a:p>
          <a:p>
            <a:r>
              <a:rPr lang="en-US" dirty="0"/>
              <a:t>We support the changes identified by submission 11-23-393r6. </a:t>
            </a:r>
          </a:p>
          <a:p>
            <a:endParaRPr lang="en-US" dirty="0"/>
          </a:p>
          <a:p>
            <a:r>
              <a:rPr lang="en-US" dirty="0"/>
              <a:t>Results (Y/N/A): 7/0/2</a:t>
            </a:r>
          </a:p>
          <a:p>
            <a:endParaRPr lang="en-US" dirty="0"/>
          </a:p>
        </p:txBody>
      </p:sp>
      <p:sp>
        <p:nvSpPr>
          <p:cNvPr id="4" name="Slide Number Placeholder 3">
            <a:extLst>
              <a:ext uri="{FF2B5EF4-FFF2-40B4-BE49-F238E27FC236}">
                <a16:creationId xmlns:a16="http://schemas.microsoft.com/office/drawing/2014/main" id="{1AFD45E6-63EE-E83F-EE63-358EE04C361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E027FBA-58EC-3751-4101-B8E73B5FB7F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F25D665-BCDC-56CB-DAE0-BF4392604670}"/>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314964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713631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2728086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265322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29th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Announced motions (as needed)</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569998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832669"/>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Per 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deck compendium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Motions</a:t>
                      </a:r>
                    </a:p>
                  </a:txBody>
                  <a:tcPr marT="45712" marB="45712"/>
                </a:tc>
                <a:tc>
                  <a:txBody>
                    <a:bodyPr/>
                    <a:lstStyle/>
                    <a:p>
                      <a:r>
                        <a:rPr lang="en-US" sz="1400" dirty="0"/>
                        <a:t>Per agenda</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99989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00388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264373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668867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8177511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121366</TotalTime>
  <Words>6098</Words>
  <Application>Microsoft Office PowerPoint</Application>
  <PresentationFormat>Widescreen</PresentationFormat>
  <Paragraphs>911</Paragraphs>
  <Slides>74</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Review Submissions</vt:lpstr>
      <vt:lpstr>July Meeting Progress and Targets Towards the Sep. Meeting</vt:lpstr>
      <vt:lpstr>July Meeting Progress and Targets Towards the Sep. Meeting</vt:lpstr>
      <vt:lpstr>TGbk Projected Timeline (previously)</vt:lpstr>
      <vt:lpstr>TGbk Projected Timeline (updated)</vt:lpstr>
      <vt:lpstr>Scheduled TGbk telecons</vt:lpstr>
      <vt:lpstr>AOB</vt:lpstr>
      <vt:lpstr>PowerPoint Presentation</vt:lpstr>
      <vt:lpstr>TGbk Telecon – Aug. 1st</vt:lpstr>
      <vt:lpstr>Submission List for the Aug. 1st meeting</vt:lpstr>
      <vt:lpstr>Review Submissions</vt:lpstr>
      <vt:lpstr>Scheduled TGbk telecons</vt:lpstr>
      <vt:lpstr>AOB</vt:lpstr>
      <vt:lpstr>PowerPoint Presentation</vt:lpstr>
      <vt:lpstr>TGbk Telecon – Aug. 15th</vt:lpstr>
      <vt:lpstr>Submission List for the Aug. 15th meeting</vt:lpstr>
      <vt:lpstr>Review Submissions</vt:lpstr>
      <vt:lpstr>Submission 11-23-393</vt:lpstr>
      <vt:lpstr>Scheduled TGbk telecons</vt:lpstr>
      <vt:lpstr>AOB</vt:lpstr>
      <vt:lpstr>PowerPoint Presentation</vt:lpstr>
      <vt:lpstr>TGbk Telecon – Aug. 29th</vt:lpstr>
      <vt:lpstr>Submission List for the Aug. 15th meeting</vt:lpstr>
      <vt:lpstr>Review Submissions</vt:lpstr>
      <vt:lpstr>Scheduled TGbk telecons</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736</cp:revision>
  <cp:lastPrinted>1601-01-01T00:00:00Z</cp:lastPrinted>
  <dcterms:created xsi:type="dcterms:W3CDTF">2018-08-06T10:28:59Z</dcterms:created>
  <dcterms:modified xsi:type="dcterms:W3CDTF">2023-08-29T05:06:01Z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