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68" r:id="rId38"/>
    <p:sldId id="2513" r:id="rId39"/>
    <p:sldId id="2549" r:id="rId40"/>
    <p:sldId id="2538" r:id="rId41"/>
    <p:sldId id="2567" r:id="rId42"/>
    <p:sldId id="2400" r:id="rId43"/>
    <p:sldId id="2551" r:id="rId44"/>
    <p:sldId id="2527" r:id="rId45"/>
    <p:sldId id="2555" r:id="rId46"/>
    <p:sldId id="2556" r:id="rId47"/>
    <p:sldId id="2557" r:id="rId48"/>
    <p:sldId id="2569" r:id="rId49"/>
    <p:sldId id="2570" r:id="rId50"/>
    <p:sldId id="2571" r:id="rId51"/>
    <p:sldId id="2572" r:id="rId52"/>
    <p:sldId id="2573" r:id="rId53"/>
    <p:sldId id="2574" r:id="rId54"/>
    <p:sldId id="2575" r:id="rId55"/>
    <p:sldId id="2576" r:id="rId56"/>
    <p:sldId id="2577" r:id="rId57"/>
    <p:sldId id="315" r:id="rId58"/>
    <p:sldId id="312" r:id="rId59"/>
    <p:sldId id="318" r:id="rId60"/>
    <p:sldId id="472" r:id="rId61"/>
    <p:sldId id="473" r:id="rId62"/>
    <p:sldId id="474" r:id="rId63"/>
    <p:sldId id="480" r:id="rId64"/>
    <p:sldId id="259" r:id="rId65"/>
    <p:sldId id="260" r:id="rId66"/>
    <p:sldId id="261" r:id="rId67"/>
    <p:sldId id="2525"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0th - July IEEE Interim meeting" id="{DE843586-E506-4D30-A655-52B441F0114A}">
          <p14:sldIdLst>
            <p14:sldId id="690"/>
            <p14:sldId id="694"/>
            <p14:sldId id="2528"/>
            <p14:sldId id="679"/>
            <p14:sldId id="2529"/>
            <p14:sldId id="680"/>
          </p14:sldIdLst>
        </p14:section>
        <p14:section name="July 11th - May IEEE interim meeting" id="{D686ED55-D2EA-43E3-A87F-725BDBE41CF2}">
          <p14:sldIdLst>
            <p14:sldId id="2530"/>
            <p14:sldId id="2531"/>
            <p14:sldId id="2533"/>
            <p14:sldId id="2535"/>
          </p14:sldIdLst>
        </p14:section>
        <p14:section name="July 12th - July IEEE interim meeting" id="{8E838D38-B45C-442C-8603-25CE94919C41}">
          <p14:sldIdLst>
            <p14:sldId id="2536"/>
            <p14:sldId id="2537"/>
            <p14:sldId id="2568"/>
            <p14:sldId id="2513"/>
            <p14:sldId id="2549"/>
            <p14:sldId id="2538"/>
            <p14:sldId id="2567"/>
            <p14:sldId id="2400"/>
            <p14:sldId id="2551"/>
            <p14:sldId id="2527"/>
          </p14:sldIdLst>
        </p14:section>
        <p14:section name="Aug. 1st Telecon" id="{2BA70FBB-2DF2-4AB9-8CE1-BD33A7EA639A}">
          <p14:sldIdLst>
            <p14:sldId id="2555"/>
            <p14:sldId id="2556"/>
            <p14:sldId id="2557"/>
            <p14:sldId id="2569"/>
            <p14:sldId id="2570"/>
            <p14:sldId id="2571"/>
          </p14:sldIdLst>
        </p14:section>
        <p14:section name="Aug. 15th Telecon" id="{63D044DE-74FE-417D-B3E4-F4B1700F4097}">
          <p14:sldIdLst>
            <p14:sldId id="2572"/>
            <p14:sldId id="2573"/>
            <p14:sldId id="2574"/>
            <p14:sldId id="2575"/>
            <p14:sldId id="2576"/>
            <p14:sldId id="257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89E000-B6EA-4418-A97E-7E9D7602C872}" v="7" dt="2023-08-14T17:33:31.22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807" autoAdjust="0"/>
  </p:normalViewPr>
  <p:slideViewPr>
    <p:cSldViewPr>
      <p:cViewPr varScale="1">
        <p:scale>
          <a:sx n="120" d="100"/>
          <a:sy n="120" d="100"/>
        </p:scale>
        <p:origin x="480"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971123C-5BC9-490B-A072-5E3FD36B6DF2}"/>
    <pc:docChg chg="undo custSel modSld modMainMaster">
      <pc:chgData name="Segev, Jonathan" userId="7c67a1b0-8725-4553-8055-0888dbcaef94" providerId="ADAL" clId="{C971123C-5BC9-490B-A072-5E3FD36B6DF2}" dt="2023-07-17T15:50:33.182" v="158" actId="164"/>
      <pc:docMkLst>
        <pc:docMk/>
      </pc:docMkLst>
      <pc:sldChg chg="modSp mod">
        <pc:chgData name="Segev, Jonathan" userId="7c67a1b0-8725-4553-8055-0888dbcaef94" providerId="ADAL" clId="{C971123C-5BC9-490B-A072-5E3FD36B6DF2}" dt="2023-07-12T09:37:41.735" v="3" actId="20577"/>
        <pc:sldMkLst>
          <pc:docMk/>
          <pc:sldMk cId="0" sldId="256"/>
        </pc:sldMkLst>
        <pc:spChg chg="mod">
          <ac:chgData name="Segev, Jonathan" userId="7c67a1b0-8725-4553-8055-0888dbcaef94" providerId="ADAL" clId="{C971123C-5BC9-490B-A072-5E3FD36B6DF2}" dt="2023-07-12T09:37:41.735" v="3" actId="20577"/>
          <ac:spMkLst>
            <pc:docMk/>
            <pc:sldMk cId="0" sldId="256"/>
            <ac:spMk id="3074" creationId="{00000000-0000-0000-0000-000000000000}"/>
          </ac:spMkLst>
        </pc:spChg>
      </pc:sldChg>
      <pc:sldChg chg="modSp mod">
        <pc:chgData name="Segev, Jonathan" userId="7c67a1b0-8725-4553-8055-0888dbcaef94" providerId="ADAL" clId="{C971123C-5BC9-490B-A072-5E3FD36B6DF2}" dt="2023-07-12T09:42:00.446" v="5" actId="20577"/>
        <pc:sldMkLst>
          <pc:docMk/>
          <pc:sldMk cId="3018441176" sldId="2513"/>
        </pc:sldMkLst>
        <pc:spChg chg="mod">
          <ac:chgData name="Segev, Jonathan" userId="7c67a1b0-8725-4553-8055-0888dbcaef94" providerId="ADAL" clId="{C971123C-5BC9-490B-A072-5E3FD36B6DF2}" dt="2023-07-12T09:42:00.446" v="5" actId="20577"/>
          <ac:spMkLst>
            <pc:docMk/>
            <pc:sldMk cId="3018441176" sldId="2513"/>
            <ac:spMk id="3" creationId="{F4989200-2622-46AD-AE0D-4E2448C695E7}"/>
          </ac:spMkLst>
        </pc:spChg>
      </pc:sldChg>
      <pc:sldChg chg="addSp delSp modSp mod">
        <pc:chgData name="Segev, Jonathan" userId="7c67a1b0-8725-4553-8055-0888dbcaef94" providerId="ADAL" clId="{C971123C-5BC9-490B-A072-5E3FD36B6DF2}" dt="2023-07-17T15:50:33.182" v="158" actId="164"/>
        <pc:sldMkLst>
          <pc:docMk/>
          <pc:sldMk cId="327341192" sldId="2567"/>
        </pc:sldMkLst>
        <pc:spChg chg="mod topLvl">
          <ac:chgData name="Segev, Jonathan" userId="7c67a1b0-8725-4553-8055-0888dbcaef94" providerId="ADAL" clId="{C971123C-5BC9-490B-A072-5E3FD36B6DF2}" dt="2023-07-17T15:50:33.182" v="158" actId="164"/>
          <ac:spMkLst>
            <pc:docMk/>
            <pc:sldMk cId="327341192" sldId="2567"/>
            <ac:spMk id="3" creationId="{EF46D08F-C1FA-216C-D49D-9B8B39170C11}"/>
          </ac:spMkLst>
        </pc:spChg>
        <pc:spChg chg="mod topLvl">
          <ac:chgData name="Segev, Jonathan" userId="7c67a1b0-8725-4553-8055-0888dbcaef94" providerId="ADAL" clId="{C971123C-5BC9-490B-A072-5E3FD36B6DF2}" dt="2023-07-17T15:50:33.182" v="158" actId="164"/>
          <ac:spMkLst>
            <pc:docMk/>
            <pc:sldMk cId="327341192" sldId="2567"/>
            <ac:spMk id="7" creationId="{793BC54C-DC30-47A8-996C-2B491F26EAD1}"/>
          </ac:spMkLst>
        </pc:spChg>
        <pc:spChg chg="mod">
          <ac:chgData name="Segev, Jonathan" userId="7c67a1b0-8725-4553-8055-0888dbcaef94" providerId="ADAL" clId="{C971123C-5BC9-490B-A072-5E3FD36B6DF2}" dt="2023-07-17T15:50:33.182" v="158" actId="164"/>
          <ac:spMkLst>
            <pc:docMk/>
            <pc:sldMk cId="327341192" sldId="2567"/>
            <ac:spMk id="8" creationId="{1FB10516-3491-4316-A725-E4F1B9846A8D}"/>
          </ac:spMkLst>
        </pc:spChg>
        <pc:spChg chg="mod">
          <ac:chgData name="Segev, Jonathan" userId="7c67a1b0-8725-4553-8055-0888dbcaef94" providerId="ADAL" clId="{C971123C-5BC9-490B-A072-5E3FD36B6DF2}" dt="2023-07-12T17:41:12.377" v="47" actId="14100"/>
          <ac:spMkLst>
            <pc:docMk/>
            <pc:sldMk cId="327341192" sldId="2567"/>
            <ac:spMk id="9" creationId="{B387DA77-B53F-462C-90EA-AA2F27328AC2}"/>
          </ac:spMkLst>
        </pc:spChg>
        <pc:spChg chg="mod">
          <ac:chgData name="Segev, Jonathan" userId="7c67a1b0-8725-4553-8055-0888dbcaef94" providerId="ADAL" clId="{C971123C-5BC9-490B-A072-5E3FD36B6DF2}" dt="2023-07-12T17:41:12.377" v="47" actId="14100"/>
          <ac:spMkLst>
            <pc:docMk/>
            <pc:sldMk cId="327341192" sldId="2567"/>
            <ac:spMk id="10" creationId="{ED863154-4D05-415D-ACB3-92E0A6E47AF4}"/>
          </ac:spMkLst>
        </pc:spChg>
        <pc:spChg chg="mod">
          <ac:chgData name="Segev, Jonathan" userId="7c67a1b0-8725-4553-8055-0888dbcaef94" providerId="ADAL" clId="{C971123C-5BC9-490B-A072-5E3FD36B6DF2}" dt="2023-07-12T17:41:12.377" v="47" actId="14100"/>
          <ac:spMkLst>
            <pc:docMk/>
            <pc:sldMk cId="327341192" sldId="2567"/>
            <ac:spMk id="11" creationId="{FFEF244E-1972-4D20-9C4E-1D743CDE82F5}"/>
          </ac:spMkLst>
        </pc:spChg>
        <pc:spChg chg="mod">
          <ac:chgData name="Segev, Jonathan" userId="7c67a1b0-8725-4553-8055-0888dbcaef94" providerId="ADAL" clId="{C971123C-5BC9-490B-A072-5E3FD36B6DF2}" dt="2023-07-12T17:41:12.377" v="47" actId="14100"/>
          <ac:spMkLst>
            <pc:docMk/>
            <pc:sldMk cId="327341192" sldId="2567"/>
            <ac:spMk id="12" creationId="{3AC636AE-408B-49BA-A585-EE731FCBE342}"/>
          </ac:spMkLst>
        </pc:spChg>
        <pc:spChg chg="mod">
          <ac:chgData name="Segev, Jonathan" userId="7c67a1b0-8725-4553-8055-0888dbcaef94" providerId="ADAL" clId="{C971123C-5BC9-490B-A072-5E3FD36B6DF2}" dt="2023-07-17T15:50:33.182" v="158" actId="164"/>
          <ac:spMkLst>
            <pc:docMk/>
            <pc:sldMk cId="327341192" sldId="2567"/>
            <ac:spMk id="13" creationId="{38A759AD-A5F9-4921-B4E4-193177D62170}"/>
          </ac:spMkLst>
        </pc:spChg>
        <pc:spChg chg="mod">
          <ac:chgData name="Segev, Jonathan" userId="7c67a1b0-8725-4553-8055-0888dbcaef94" providerId="ADAL" clId="{C971123C-5BC9-490B-A072-5E3FD36B6DF2}" dt="2023-07-12T17:41:12.377" v="47" actId="14100"/>
          <ac:spMkLst>
            <pc:docMk/>
            <pc:sldMk cId="327341192" sldId="2567"/>
            <ac:spMk id="14" creationId="{6043A20A-AA58-435A-9C85-5D2307B670C2}"/>
          </ac:spMkLst>
        </pc:spChg>
        <pc:spChg chg="mod topLvl">
          <ac:chgData name="Segev, Jonathan" userId="7c67a1b0-8725-4553-8055-0888dbcaef94" providerId="ADAL" clId="{C971123C-5BC9-490B-A072-5E3FD36B6DF2}" dt="2023-07-17T15:50:33.182" v="158" actId="164"/>
          <ac:spMkLst>
            <pc:docMk/>
            <pc:sldMk cId="327341192" sldId="2567"/>
            <ac:spMk id="15" creationId="{2CC31CDD-7886-717F-6BC1-4442327FA854}"/>
          </ac:spMkLst>
        </pc:spChg>
        <pc:spChg chg="mod topLvl">
          <ac:chgData name="Segev, Jonathan" userId="7c67a1b0-8725-4553-8055-0888dbcaef94" providerId="ADAL" clId="{C971123C-5BC9-490B-A072-5E3FD36B6DF2}" dt="2023-07-17T15:50:33.182" v="158" actId="164"/>
          <ac:spMkLst>
            <pc:docMk/>
            <pc:sldMk cId="327341192" sldId="2567"/>
            <ac:spMk id="16" creationId="{ED036B8E-5B74-65B4-1DF9-B91B53EF1014}"/>
          </ac:spMkLst>
        </pc:spChg>
        <pc:spChg chg="mod topLvl">
          <ac:chgData name="Segev, Jonathan" userId="7c67a1b0-8725-4553-8055-0888dbcaef94" providerId="ADAL" clId="{C971123C-5BC9-490B-A072-5E3FD36B6DF2}" dt="2023-07-17T15:50:33.182" v="158" actId="164"/>
          <ac:spMkLst>
            <pc:docMk/>
            <pc:sldMk cId="327341192" sldId="2567"/>
            <ac:spMk id="17" creationId="{E94B6E14-DA3E-CBDD-3157-D354364BB3E1}"/>
          </ac:spMkLst>
        </pc:spChg>
        <pc:spChg chg="mod topLvl">
          <ac:chgData name="Segev, Jonathan" userId="7c67a1b0-8725-4553-8055-0888dbcaef94" providerId="ADAL" clId="{C971123C-5BC9-490B-A072-5E3FD36B6DF2}" dt="2023-07-17T15:50:33.182" v="158" actId="164"/>
          <ac:spMkLst>
            <pc:docMk/>
            <pc:sldMk cId="327341192" sldId="2567"/>
            <ac:spMk id="18" creationId="{9248664F-350D-4A54-861F-45A599C584BF}"/>
          </ac:spMkLst>
        </pc:spChg>
        <pc:spChg chg="mod topLvl">
          <ac:chgData name="Segev, Jonathan" userId="7c67a1b0-8725-4553-8055-0888dbcaef94" providerId="ADAL" clId="{C971123C-5BC9-490B-A072-5E3FD36B6DF2}" dt="2023-07-17T15:50:33.182" v="158" actId="164"/>
          <ac:spMkLst>
            <pc:docMk/>
            <pc:sldMk cId="327341192" sldId="2567"/>
            <ac:spMk id="19" creationId="{075A8C69-CF4E-FE3A-43EB-B00DE5A5FFF2}"/>
          </ac:spMkLst>
        </pc:spChg>
        <pc:spChg chg="mod topLvl">
          <ac:chgData name="Segev, Jonathan" userId="7c67a1b0-8725-4553-8055-0888dbcaef94" providerId="ADAL" clId="{C971123C-5BC9-490B-A072-5E3FD36B6DF2}" dt="2023-07-17T15:50:33.182" v="158" actId="164"/>
          <ac:spMkLst>
            <pc:docMk/>
            <pc:sldMk cId="327341192" sldId="2567"/>
            <ac:spMk id="20" creationId="{980CE0F8-CCA1-3355-00BC-8E88D394640C}"/>
          </ac:spMkLst>
        </pc:spChg>
        <pc:spChg chg="mod topLvl">
          <ac:chgData name="Segev, Jonathan" userId="7c67a1b0-8725-4553-8055-0888dbcaef94" providerId="ADAL" clId="{C971123C-5BC9-490B-A072-5E3FD36B6DF2}" dt="2023-07-17T15:50:33.182" v="158" actId="164"/>
          <ac:spMkLst>
            <pc:docMk/>
            <pc:sldMk cId="327341192" sldId="2567"/>
            <ac:spMk id="21" creationId="{78581DAF-9F02-5538-866B-963EAA4B9E2E}"/>
          </ac:spMkLst>
        </pc:spChg>
        <pc:spChg chg="mod topLvl">
          <ac:chgData name="Segev, Jonathan" userId="7c67a1b0-8725-4553-8055-0888dbcaef94" providerId="ADAL" clId="{C971123C-5BC9-490B-A072-5E3FD36B6DF2}" dt="2023-07-17T15:50:33.182" v="158" actId="164"/>
          <ac:spMkLst>
            <pc:docMk/>
            <pc:sldMk cId="327341192" sldId="2567"/>
            <ac:spMk id="22" creationId="{C9F14778-A98D-820D-DF9A-3AEE324E31C9}"/>
          </ac:spMkLst>
        </pc:spChg>
        <pc:spChg chg="mod topLvl">
          <ac:chgData name="Segev, Jonathan" userId="7c67a1b0-8725-4553-8055-0888dbcaef94" providerId="ADAL" clId="{C971123C-5BC9-490B-A072-5E3FD36B6DF2}" dt="2023-07-17T15:50:33.182" v="158" actId="164"/>
          <ac:spMkLst>
            <pc:docMk/>
            <pc:sldMk cId="327341192" sldId="2567"/>
            <ac:spMk id="23" creationId="{2A0EB79D-8E11-C127-57CC-53F31A86767B}"/>
          </ac:spMkLst>
        </pc:spChg>
        <pc:spChg chg="del">
          <ac:chgData name="Segev, Jonathan" userId="7c67a1b0-8725-4553-8055-0888dbcaef94" providerId="ADAL" clId="{C971123C-5BC9-490B-A072-5E3FD36B6DF2}" dt="2023-07-12T17:39:41.517" v="40" actId="478"/>
          <ac:spMkLst>
            <pc:docMk/>
            <pc:sldMk cId="327341192" sldId="2567"/>
            <ac:spMk id="24" creationId="{BD678BB0-2F9C-4596-A626-291BF2C7627A}"/>
          </ac:spMkLst>
        </pc:spChg>
        <pc:spChg chg="mod topLvl">
          <ac:chgData name="Segev, Jonathan" userId="7c67a1b0-8725-4553-8055-0888dbcaef94" providerId="ADAL" clId="{C971123C-5BC9-490B-A072-5E3FD36B6DF2}" dt="2023-07-17T15:50:33.182" v="158" actId="164"/>
          <ac:spMkLst>
            <pc:docMk/>
            <pc:sldMk cId="327341192" sldId="2567"/>
            <ac:spMk id="25" creationId="{C276C8F9-B7E7-F86C-4CBB-7518ACE3B0D3}"/>
          </ac:spMkLst>
        </pc:spChg>
        <pc:spChg chg="mod">
          <ac:chgData name="Segev, Jonathan" userId="7c67a1b0-8725-4553-8055-0888dbcaef94" providerId="ADAL" clId="{C971123C-5BC9-490B-A072-5E3FD36B6DF2}" dt="2023-07-17T15:50:33.182" v="158" actId="164"/>
          <ac:spMkLst>
            <pc:docMk/>
            <pc:sldMk cId="327341192" sldId="2567"/>
            <ac:spMk id="26" creationId="{68106E24-D65B-4E50-B77B-941DACCA4475}"/>
          </ac:spMkLst>
        </pc:spChg>
        <pc:spChg chg="mod">
          <ac:chgData name="Segev, Jonathan" userId="7c67a1b0-8725-4553-8055-0888dbcaef94" providerId="ADAL" clId="{C971123C-5BC9-490B-A072-5E3FD36B6DF2}" dt="2023-07-17T15:50:33.182" v="158" actId="164"/>
          <ac:spMkLst>
            <pc:docMk/>
            <pc:sldMk cId="327341192" sldId="2567"/>
            <ac:spMk id="27" creationId="{28C78A47-22C9-40BB-8E4B-99DA028C7827}"/>
          </ac:spMkLst>
        </pc:spChg>
        <pc:spChg chg="mod">
          <ac:chgData name="Segev, Jonathan" userId="7c67a1b0-8725-4553-8055-0888dbcaef94" providerId="ADAL" clId="{C971123C-5BC9-490B-A072-5E3FD36B6DF2}" dt="2023-07-17T15:50:33.182" v="158" actId="164"/>
          <ac:spMkLst>
            <pc:docMk/>
            <pc:sldMk cId="327341192" sldId="2567"/>
            <ac:spMk id="28" creationId="{0F92ABEB-0196-40D3-B81E-7278EBB15BC7}"/>
          </ac:spMkLst>
        </pc:spChg>
        <pc:spChg chg="mod">
          <ac:chgData name="Segev, Jonathan" userId="7c67a1b0-8725-4553-8055-0888dbcaef94" providerId="ADAL" clId="{C971123C-5BC9-490B-A072-5E3FD36B6DF2}" dt="2023-07-17T15:50:33.182" v="158" actId="164"/>
          <ac:spMkLst>
            <pc:docMk/>
            <pc:sldMk cId="327341192" sldId="2567"/>
            <ac:spMk id="29" creationId="{E9B78053-243D-43F8-B9D5-6D6F6ABAFCBF}"/>
          </ac:spMkLst>
        </pc:spChg>
        <pc:spChg chg="mod">
          <ac:chgData name="Segev, Jonathan" userId="7c67a1b0-8725-4553-8055-0888dbcaef94" providerId="ADAL" clId="{C971123C-5BC9-490B-A072-5E3FD36B6DF2}" dt="2023-07-17T15:50:33.182" v="158" actId="164"/>
          <ac:spMkLst>
            <pc:docMk/>
            <pc:sldMk cId="327341192" sldId="2567"/>
            <ac:spMk id="30" creationId="{10175594-B941-44A7-AEBA-76BE68099D90}"/>
          </ac:spMkLst>
        </pc:spChg>
        <pc:spChg chg="mod">
          <ac:chgData name="Segev, Jonathan" userId="7c67a1b0-8725-4553-8055-0888dbcaef94" providerId="ADAL" clId="{C971123C-5BC9-490B-A072-5E3FD36B6DF2}" dt="2023-07-17T15:50:33.182" v="158" actId="164"/>
          <ac:spMkLst>
            <pc:docMk/>
            <pc:sldMk cId="327341192" sldId="2567"/>
            <ac:spMk id="31" creationId="{7B29AA31-B78F-488F-A9BB-1858125D5FF0}"/>
          </ac:spMkLst>
        </pc:spChg>
        <pc:spChg chg="mod topLvl">
          <ac:chgData name="Segev, Jonathan" userId="7c67a1b0-8725-4553-8055-0888dbcaef94" providerId="ADAL" clId="{C971123C-5BC9-490B-A072-5E3FD36B6DF2}" dt="2023-07-17T15:50:33.182" v="158" actId="164"/>
          <ac:spMkLst>
            <pc:docMk/>
            <pc:sldMk cId="327341192" sldId="2567"/>
            <ac:spMk id="32" creationId="{7C8C64E1-C044-7088-2AB2-38C82C68A6C1}"/>
          </ac:spMkLst>
        </pc:spChg>
        <pc:spChg chg="add mod">
          <ac:chgData name="Segev, Jonathan" userId="7c67a1b0-8725-4553-8055-0888dbcaef94" providerId="ADAL" clId="{C971123C-5BC9-490B-A072-5E3FD36B6DF2}" dt="2023-07-17T15:50:33.182" v="158" actId="164"/>
          <ac:spMkLst>
            <pc:docMk/>
            <pc:sldMk cId="327341192" sldId="2567"/>
            <ac:spMk id="39" creationId="{020CA8FA-6E27-5EA6-FA65-FC4E8F995F90}"/>
          </ac:spMkLst>
        </pc:spChg>
        <pc:spChg chg="add mod">
          <ac:chgData name="Segev, Jonathan" userId="7c67a1b0-8725-4553-8055-0888dbcaef94" providerId="ADAL" clId="{C971123C-5BC9-490B-A072-5E3FD36B6DF2}" dt="2023-07-17T15:50:33.182" v="158" actId="164"/>
          <ac:spMkLst>
            <pc:docMk/>
            <pc:sldMk cId="327341192" sldId="2567"/>
            <ac:spMk id="41" creationId="{115E1F7E-88AD-AB70-E2F8-C5233921EBEC}"/>
          </ac:spMkLst>
        </pc:spChg>
        <pc:spChg chg="del">
          <ac:chgData name="Segev, Jonathan" userId="7c67a1b0-8725-4553-8055-0888dbcaef94" providerId="ADAL" clId="{C971123C-5BC9-490B-A072-5E3FD36B6DF2}" dt="2023-07-12T17:39:38.520" v="39" actId="478"/>
          <ac:spMkLst>
            <pc:docMk/>
            <pc:sldMk cId="327341192" sldId="2567"/>
            <ac:spMk id="89" creationId="{FB2D85A7-131A-462B-9502-8756B1C0EE0B}"/>
          </ac:spMkLst>
        </pc:spChg>
        <pc:spChg chg="mod">
          <ac:chgData name="Segev, Jonathan" userId="7c67a1b0-8725-4553-8055-0888dbcaef94" providerId="ADAL" clId="{C971123C-5BC9-490B-A072-5E3FD36B6DF2}" dt="2023-07-17T15:50:33.182" v="158" actId="164"/>
          <ac:spMkLst>
            <pc:docMk/>
            <pc:sldMk cId="327341192" sldId="2567"/>
            <ac:spMk id="90" creationId="{057E6EE2-3254-4589-9990-AA753E9B3AAF}"/>
          </ac:spMkLst>
        </pc:spChg>
        <pc:spChg chg="mod">
          <ac:chgData name="Segev, Jonathan" userId="7c67a1b0-8725-4553-8055-0888dbcaef94" providerId="ADAL" clId="{C971123C-5BC9-490B-A072-5E3FD36B6DF2}" dt="2023-07-17T15:50:33.182" v="158" actId="164"/>
          <ac:spMkLst>
            <pc:docMk/>
            <pc:sldMk cId="327341192" sldId="2567"/>
            <ac:spMk id="95" creationId="{3EBD7134-DD4C-487B-93DC-A5904E47AD1E}"/>
          </ac:spMkLst>
        </pc:spChg>
        <pc:spChg chg="mod">
          <ac:chgData name="Segev, Jonathan" userId="7c67a1b0-8725-4553-8055-0888dbcaef94" providerId="ADAL" clId="{C971123C-5BC9-490B-A072-5E3FD36B6DF2}" dt="2023-07-17T15:50:33.182" v="158" actId="164"/>
          <ac:spMkLst>
            <pc:docMk/>
            <pc:sldMk cId="327341192" sldId="2567"/>
            <ac:spMk id="96" creationId="{A3726148-8C90-40D6-86F2-518337385D11}"/>
          </ac:spMkLst>
        </pc:spChg>
        <pc:spChg chg="mod">
          <ac:chgData name="Segev, Jonathan" userId="7c67a1b0-8725-4553-8055-0888dbcaef94" providerId="ADAL" clId="{C971123C-5BC9-490B-A072-5E3FD36B6DF2}" dt="2023-07-12T17:46:48.591" v="106" actId="164"/>
          <ac:spMkLst>
            <pc:docMk/>
            <pc:sldMk cId="327341192" sldId="2567"/>
            <ac:spMk id="98" creationId="{77AF3098-DF72-48B6-BA63-507FB60A86AE}"/>
          </ac:spMkLst>
        </pc:spChg>
        <pc:spChg chg="mod topLvl">
          <ac:chgData name="Segev, Jonathan" userId="7c67a1b0-8725-4553-8055-0888dbcaef94" providerId="ADAL" clId="{C971123C-5BC9-490B-A072-5E3FD36B6DF2}" dt="2023-07-17T15:50:33.182" v="158" actId="164"/>
          <ac:spMkLst>
            <pc:docMk/>
            <pc:sldMk cId="327341192" sldId="2567"/>
            <ac:spMk id="99" creationId="{52DC9D0E-C34E-4678-B84B-3251B894A84D}"/>
          </ac:spMkLst>
        </pc:spChg>
        <pc:spChg chg="mod topLvl">
          <ac:chgData name="Segev, Jonathan" userId="7c67a1b0-8725-4553-8055-0888dbcaef94" providerId="ADAL" clId="{C971123C-5BC9-490B-A072-5E3FD36B6DF2}" dt="2023-07-17T15:50:33.182" v="158" actId="164"/>
          <ac:spMkLst>
            <pc:docMk/>
            <pc:sldMk cId="327341192" sldId="2567"/>
            <ac:spMk id="104" creationId="{8ACC35D5-8B35-43CB-A9F1-9B1F5620CB3B}"/>
          </ac:spMkLst>
        </pc:spChg>
        <pc:spChg chg="mod topLvl">
          <ac:chgData name="Segev, Jonathan" userId="7c67a1b0-8725-4553-8055-0888dbcaef94" providerId="ADAL" clId="{C971123C-5BC9-490B-A072-5E3FD36B6DF2}" dt="2023-07-17T15:50:33.182" v="158" actId="164"/>
          <ac:spMkLst>
            <pc:docMk/>
            <pc:sldMk cId="327341192" sldId="2567"/>
            <ac:spMk id="105" creationId="{38D8E094-3E96-4172-8A71-66B9C44A4826}"/>
          </ac:spMkLst>
        </pc:spChg>
        <pc:grpChg chg="add mod">
          <ac:chgData name="Segev, Jonathan" userId="7c67a1b0-8725-4553-8055-0888dbcaef94" providerId="ADAL" clId="{C971123C-5BC9-490B-A072-5E3FD36B6DF2}" dt="2023-07-17T15:50:33.182" v="158" actId="164"/>
          <ac:grpSpMkLst>
            <pc:docMk/>
            <pc:sldMk cId="327341192" sldId="2567"/>
            <ac:grpSpMk id="24" creationId="{60C10220-5602-A170-549B-08804BFB0190}"/>
          </ac:grpSpMkLst>
        </pc:grpChg>
        <pc:grpChg chg="add del mod topLvl">
          <ac:chgData name="Segev, Jonathan" userId="7c67a1b0-8725-4553-8055-0888dbcaef94" providerId="ADAL" clId="{C971123C-5BC9-490B-A072-5E3FD36B6DF2}" dt="2023-07-12T17:49:54.802" v="150" actId="165"/>
          <ac:grpSpMkLst>
            <pc:docMk/>
            <pc:sldMk cId="327341192" sldId="2567"/>
            <ac:grpSpMk id="34" creationId="{A4D2C402-A839-46D8-A4AB-F8E7330E4DE6}"/>
          </ac:grpSpMkLst>
        </pc:grpChg>
        <pc:grpChg chg="add del mod">
          <ac:chgData name="Segev, Jonathan" userId="7c67a1b0-8725-4553-8055-0888dbcaef94" providerId="ADAL" clId="{C971123C-5BC9-490B-A072-5E3FD36B6DF2}" dt="2023-07-12T17:39:49.944" v="41" actId="165"/>
          <ac:grpSpMkLst>
            <pc:docMk/>
            <pc:sldMk cId="327341192" sldId="2567"/>
            <ac:grpSpMk id="37" creationId="{4CC103C4-177D-417B-942A-F06CF761D6E2}"/>
          </ac:grpSpMkLst>
        </pc:grpChg>
        <pc:grpChg chg="add mod">
          <ac:chgData name="Segev, Jonathan" userId="7c67a1b0-8725-4553-8055-0888dbcaef94" providerId="ADAL" clId="{C971123C-5BC9-490B-A072-5E3FD36B6DF2}" dt="2023-07-17T15:50:33.182" v="158" actId="164"/>
          <ac:grpSpMkLst>
            <pc:docMk/>
            <pc:sldMk cId="327341192" sldId="2567"/>
            <ac:grpSpMk id="38" creationId="{8B0FBC3F-D2EA-EE95-8368-A0494CFF9726}"/>
          </ac:grpSpMkLst>
        </pc:grpChg>
        <pc:grpChg chg="add del mod">
          <ac:chgData name="Segev, Jonathan" userId="7c67a1b0-8725-4553-8055-0888dbcaef94" providerId="ADAL" clId="{C971123C-5BC9-490B-A072-5E3FD36B6DF2}" dt="2023-07-12T17:47:15.951" v="108" actId="165"/>
          <ac:grpSpMkLst>
            <pc:docMk/>
            <pc:sldMk cId="327341192" sldId="2567"/>
            <ac:grpSpMk id="42" creationId="{C4209378-BA9D-33F7-BC01-27F641AA4630}"/>
          </ac:grpSpMkLst>
        </pc:grpChg>
        <pc:grpChg chg="add mod">
          <ac:chgData name="Segev, Jonathan" userId="7c67a1b0-8725-4553-8055-0888dbcaef94" providerId="ADAL" clId="{C971123C-5BC9-490B-A072-5E3FD36B6DF2}" dt="2023-07-17T15:50:33.182" v="158" actId="164"/>
          <ac:grpSpMkLst>
            <pc:docMk/>
            <pc:sldMk cId="327341192" sldId="2567"/>
            <ac:grpSpMk id="50" creationId="{6E80D3D3-4B0D-33C1-9803-D35818C8BEFE}"/>
          </ac:grpSpMkLst>
        </pc:grpChg>
        <pc:grpChg chg="add del mod">
          <ac:chgData name="Segev, Jonathan" userId="7c67a1b0-8725-4553-8055-0888dbcaef94" providerId="ADAL" clId="{C971123C-5BC9-490B-A072-5E3FD36B6DF2}" dt="2023-07-12T17:47:43.348" v="112" actId="165"/>
          <ac:grpSpMkLst>
            <pc:docMk/>
            <pc:sldMk cId="327341192" sldId="2567"/>
            <ac:grpSpMk id="51" creationId="{39E7765C-68D6-7D04-29BD-224121665830}"/>
          </ac:grpSpMkLst>
        </pc:grpChg>
        <pc:cxnChg chg="mod topLvl">
          <ac:chgData name="Segev, Jonathan" userId="7c67a1b0-8725-4553-8055-0888dbcaef94" providerId="ADAL" clId="{C971123C-5BC9-490B-A072-5E3FD36B6DF2}" dt="2023-07-17T15:50:33.182" v="158" actId="164"/>
          <ac:cxnSpMkLst>
            <pc:docMk/>
            <pc:sldMk cId="327341192" sldId="2567"/>
            <ac:cxnSpMk id="33" creationId="{7019C62D-195F-5499-9233-121F92A9D24A}"/>
          </ac:cxnSpMkLst>
        </pc:cxnChg>
        <pc:cxnChg chg="mod topLvl">
          <ac:chgData name="Segev, Jonathan" userId="7c67a1b0-8725-4553-8055-0888dbcaef94" providerId="ADAL" clId="{C971123C-5BC9-490B-A072-5E3FD36B6DF2}" dt="2023-07-17T15:50:33.182" v="158" actId="164"/>
          <ac:cxnSpMkLst>
            <pc:docMk/>
            <pc:sldMk cId="327341192" sldId="2567"/>
            <ac:cxnSpMk id="35" creationId="{CFC21342-8B59-0394-20FC-3AEC8134F27C}"/>
          </ac:cxnSpMkLst>
        </pc:cxnChg>
        <pc:cxnChg chg="mod topLvl">
          <ac:chgData name="Segev, Jonathan" userId="7c67a1b0-8725-4553-8055-0888dbcaef94" providerId="ADAL" clId="{C971123C-5BC9-490B-A072-5E3FD36B6DF2}" dt="2023-07-17T15:50:33.182" v="158" actId="164"/>
          <ac:cxnSpMkLst>
            <pc:docMk/>
            <pc:sldMk cId="327341192" sldId="2567"/>
            <ac:cxnSpMk id="36" creationId="{94499338-A748-4369-13EB-5DA5C9FDCD33}"/>
          </ac:cxnSpMkLst>
        </pc:cxnChg>
        <pc:cxnChg chg="mod topLvl">
          <ac:chgData name="Segev, Jonathan" userId="7c67a1b0-8725-4553-8055-0888dbcaef94" providerId="ADAL" clId="{C971123C-5BC9-490B-A072-5E3FD36B6DF2}" dt="2023-07-17T15:50:33.182" v="158" actId="164"/>
          <ac:cxnSpMkLst>
            <pc:docMk/>
            <pc:sldMk cId="327341192" sldId="2567"/>
            <ac:cxnSpMk id="40" creationId="{FF5114C8-7AF1-40A7-F6A8-9541DD6F7BF1}"/>
          </ac:cxnSpMkLst>
        </pc:cxnChg>
        <pc:cxnChg chg="mod topLvl">
          <ac:chgData name="Segev, Jonathan" userId="7c67a1b0-8725-4553-8055-0888dbcaef94" providerId="ADAL" clId="{C971123C-5BC9-490B-A072-5E3FD36B6DF2}" dt="2023-07-17T15:50:33.182" v="158" actId="164"/>
          <ac:cxnSpMkLst>
            <pc:docMk/>
            <pc:sldMk cId="327341192" sldId="2567"/>
            <ac:cxnSpMk id="43" creationId="{F3AF0BA8-92AF-6C6A-BACA-5E79417C0017}"/>
          </ac:cxnSpMkLst>
        </pc:cxnChg>
        <pc:cxnChg chg="mod topLvl">
          <ac:chgData name="Segev, Jonathan" userId="7c67a1b0-8725-4553-8055-0888dbcaef94" providerId="ADAL" clId="{C971123C-5BC9-490B-A072-5E3FD36B6DF2}" dt="2023-07-17T15:50:33.182" v="158" actId="164"/>
          <ac:cxnSpMkLst>
            <pc:docMk/>
            <pc:sldMk cId="327341192" sldId="2567"/>
            <ac:cxnSpMk id="44" creationId="{6CF7DF2C-4FF2-45EA-9E54-23DE7C8A2595}"/>
          </ac:cxnSpMkLst>
        </pc:cxnChg>
        <pc:cxnChg chg="mod topLvl">
          <ac:chgData name="Segev, Jonathan" userId="7c67a1b0-8725-4553-8055-0888dbcaef94" providerId="ADAL" clId="{C971123C-5BC9-490B-A072-5E3FD36B6DF2}" dt="2023-07-17T15:50:33.182" v="158" actId="164"/>
          <ac:cxnSpMkLst>
            <pc:docMk/>
            <pc:sldMk cId="327341192" sldId="2567"/>
            <ac:cxnSpMk id="45" creationId="{C3260396-6705-A7A6-C6E5-E3DE5E42ADEA}"/>
          </ac:cxnSpMkLst>
        </pc:cxnChg>
        <pc:cxnChg chg="mod topLvl">
          <ac:chgData name="Segev, Jonathan" userId="7c67a1b0-8725-4553-8055-0888dbcaef94" providerId="ADAL" clId="{C971123C-5BC9-490B-A072-5E3FD36B6DF2}" dt="2023-07-17T15:50:33.182" v="158" actId="164"/>
          <ac:cxnSpMkLst>
            <pc:docMk/>
            <pc:sldMk cId="327341192" sldId="2567"/>
            <ac:cxnSpMk id="46" creationId="{D7123FA9-7133-5821-F4C9-7273FEB88DBE}"/>
          </ac:cxnSpMkLst>
        </pc:cxnChg>
        <pc:cxnChg chg="mod topLvl">
          <ac:chgData name="Segev, Jonathan" userId="7c67a1b0-8725-4553-8055-0888dbcaef94" providerId="ADAL" clId="{C971123C-5BC9-490B-A072-5E3FD36B6DF2}" dt="2023-07-17T15:50:33.182" v="158" actId="164"/>
          <ac:cxnSpMkLst>
            <pc:docMk/>
            <pc:sldMk cId="327341192" sldId="2567"/>
            <ac:cxnSpMk id="47" creationId="{0D4B3355-A191-3F3C-D2D1-4E32C049103F}"/>
          </ac:cxnSpMkLst>
        </pc:cxnChg>
        <pc:cxnChg chg="mod topLvl">
          <ac:chgData name="Segev, Jonathan" userId="7c67a1b0-8725-4553-8055-0888dbcaef94" providerId="ADAL" clId="{C971123C-5BC9-490B-A072-5E3FD36B6DF2}" dt="2023-07-17T15:50:33.182" v="158" actId="164"/>
          <ac:cxnSpMkLst>
            <pc:docMk/>
            <pc:sldMk cId="327341192" sldId="2567"/>
            <ac:cxnSpMk id="48" creationId="{B432F241-0CB6-0588-798C-135BFCC59874}"/>
          </ac:cxnSpMkLst>
        </pc:cxnChg>
        <pc:cxnChg chg="mod">
          <ac:chgData name="Segev, Jonathan" userId="7c67a1b0-8725-4553-8055-0888dbcaef94" providerId="ADAL" clId="{C971123C-5BC9-490B-A072-5E3FD36B6DF2}" dt="2023-07-12T17:46:48.591" v="106" actId="164"/>
          <ac:cxnSpMkLst>
            <pc:docMk/>
            <pc:sldMk cId="327341192" sldId="2567"/>
            <ac:cxnSpMk id="49" creationId="{031BAECB-F2C0-11B3-A1AC-372DBF33755F}"/>
          </ac:cxnSpMkLst>
        </pc:cxnChg>
      </pc:sldChg>
      <pc:sldMasterChg chg="modSp mod">
        <pc:chgData name="Segev, Jonathan" userId="7c67a1b0-8725-4553-8055-0888dbcaef94" providerId="ADAL" clId="{C971123C-5BC9-490B-A072-5E3FD36B6DF2}" dt="2023-07-12T09:37:34.931" v="1" actId="6549"/>
        <pc:sldMasterMkLst>
          <pc:docMk/>
          <pc:sldMasterMk cId="0" sldId="2147483648"/>
        </pc:sldMasterMkLst>
        <pc:spChg chg="mod">
          <ac:chgData name="Segev, Jonathan" userId="7c67a1b0-8725-4553-8055-0888dbcaef94" providerId="ADAL" clId="{C971123C-5BC9-490B-A072-5E3FD36B6DF2}" dt="2023-07-12T09:37:34.931" v="1" actId="6549"/>
          <ac:spMkLst>
            <pc:docMk/>
            <pc:sldMasterMk cId="0" sldId="2147483648"/>
            <ac:spMk id="10" creationId="{00000000-0000-0000-0000-000000000000}"/>
          </ac:spMkLst>
        </pc:spChg>
      </pc:sldMasterChg>
    </pc:docChg>
  </pc:docChgLst>
  <pc:docChgLst>
    <pc:chgData name="Segev, Jonathan" userId="7c67a1b0-8725-4553-8055-0888dbcaef94" providerId="ADAL" clId="{7589E000-B6EA-4418-A97E-7E9D7602C872}"/>
    <pc:docChg chg="custSel addSld delSld modSld sldOrd modMainMaster delSection modSection">
      <pc:chgData name="Segev, Jonathan" userId="7c67a1b0-8725-4553-8055-0888dbcaef94" providerId="ADAL" clId="{7589E000-B6EA-4418-A97E-7E9D7602C872}" dt="2023-08-14T17:35:47.474" v="116" actId="20577"/>
      <pc:docMkLst>
        <pc:docMk/>
      </pc:docMkLst>
      <pc:sldChg chg="modSp mod">
        <pc:chgData name="Segev, Jonathan" userId="7c67a1b0-8725-4553-8055-0888dbcaef94" providerId="ADAL" clId="{7589E000-B6EA-4418-A97E-7E9D7602C872}" dt="2023-08-14T17:35:47.474" v="116" actId="20577"/>
        <pc:sldMkLst>
          <pc:docMk/>
          <pc:sldMk cId="0" sldId="256"/>
        </pc:sldMkLst>
        <pc:spChg chg="mod">
          <ac:chgData name="Segev, Jonathan" userId="7c67a1b0-8725-4553-8055-0888dbcaef94" providerId="ADAL" clId="{7589E000-B6EA-4418-A97E-7E9D7602C872}" dt="2023-08-14T17:35:47.474" v="116" actId="20577"/>
          <ac:spMkLst>
            <pc:docMk/>
            <pc:sldMk cId="0" sldId="256"/>
            <ac:spMk id="3074" creationId="{00000000-0000-0000-0000-000000000000}"/>
          </ac:spMkLst>
        </pc:spChg>
      </pc:sldChg>
      <pc:sldChg chg="del">
        <pc:chgData name="Segev, Jonathan" userId="7c67a1b0-8725-4553-8055-0888dbcaef94" providerId="ADAL" clId="{7589E000-B6EA-4418-A97E-7E9D7602C872}" dt="2023-08-14T17:34:34.570" v="104" actId="47"/>
        <pc:sldMkLst>
          <pc:docMk/>
          <pc:sldMk cId="3188154941" sldId="2552"/>
        </pc:sldMkLst>
      </pc:sldChg>
      <pc:sldChg chg="modSp mod ord">
        <pc:chgData name="Segev, Jonathan" userId="7c67a1b0-8725-4553-8055-0888dbcaef94" providerId="ADAL" clId="{7589E000-B6EA-4418-A97E-7E9D7602C872}" dt="2023-07-26T18:08:25.617" v="19" actId="20577"/>
        <pc:sldMkLst>
          <pc:docMk/>
          <pc:sldMk cId="1087431890" sldId="2555"/>
        </pc:sldMkLst>
        <pc:spChg chg="mod">
          <ac:chgData name="Segev, Jonathan" userId="7c67a1b0-8725-4553-8055-0888dbcaef94" providerId="ADAL" clId="{7589E000-B6EA-4418-A97E-7E9D7602C872}" dt="2023-07-26T18:08:25.617" v="19" actId="20577"/>
          <ac:spMkLst>
            <pc:docMk/>
            <pc:sldMk cId="1087431890" sldId="2555"/>
            <ac:spMk id="2" creationId="{00000000-0000-0000-0000-000000000000}"/>
          </ac:spMkLst>
        </pc:spChg>
      </pc:sldChg>
      <pc:sldChg chg="modSp mod ord">
        <pc:chgData name="Segev, Jonathan" userId="7c67a1b0-8725-4553-8055-0888dbcaef94" providerId="ADAL" clId="{7589E000-B6EA-4418-A97E-7E9D7602C872}" dt="2023-08-14T17:32:31.691" v="90" actId="20577"/>
        <pc:sldMkLst>
          <pc:docMk/>
          <pc:sldMk cId="2003109545" sldId="2556"/>
        </pc:sldMkLst>
        <pc:spChg chg="mod">
          <ac:chgData name="Segev, Jonathan" userId="7c67a1b0-8725-4553-8055-0888dbcaef94" providerId="ADAL" clId="{7589E000-B6EA-4418-A97E-7E9D7602C872}" dt="2023-07-26T18:22:45.549" v="64" actId="6549"/>
          <ac:spMkLst>
            <pc:docMk/>
            <pc:sldMk cId="2003109545" sldId="2556"/>
            <ac:spMk id="2" creationId="{00000000-0000-0000-0000-000000000000}"/>
          </ac:spMkLst>
        </pc:spChg>
        <pc:graphicFrameChg chg="mod modGraphic">
          <ac:chgData name="Segev, Jonathan" userId="7c67a1b0-8725-4553-8055-0888dbcaef94" providerId="ADAL" clId="{7589E000-B6EA-4418-A97E-7E9D7602C872}" dt="2023-08-14T17:32:31.691" v="90" actId="20577"/>
          <ac:graphicFrameMkLst>
            <pc:docMk/>
            <pc:sldMk cId="2003109545" sldId="2556"/>
            <ac:graphicFrameMk id="7" creationId="{00000000-0000-0000-0000-000000000000}"/>
          </ac:graphicFrameMkLst>
        </pc:graphicFrameChg>
      </pc:sldChg>
      <pc:sldChg chg="ord">
        <pc:chgData name="Segev, Jonathan" userId="7c67a1b0-8725-4553-8055-0888dbcaef94" providerId="ADAL" clId="{7589E000-B6EA-4418-A97E-7E9D7602C872}" dt="2023-07-26T18:08:01.010" v="7"/>
        <pc:sldMkLst>
          <pc:docMk/>
          <pc:sldMk cId="1976725893" sldId="2557"/>
        </pc:sldMkLst>
      </pc:sldChg>
      <pc:sldChg chg="del ord">
        <pc:chgData name="Segev, Jonathan" userId="7c67a1b0-8725-4553-8055-0888dbcaef94" providerId="ADAL" clId="{7589E000-B6EA-4418-A97E-7E9D7602C872}" dt="2023-08-01T18:19:57.327" v="67" actId="47"/>
        <pc:sldMkLst>
          <pc:docMk/>
          <pc:sldMk cId="2432537812" sldId="2558"/>
        </pc:sldMkLst>
      </pc:sldChg>
      <pc:sldChg chg="del">
        <pc:chgData name="Segev, Jonathan" userId="7c67a1b0-8725-4553-8055-0888dbcaef94" providerId="ADAL" clId="{7589E000-B6EA-4418-A97E-7E9D7602C872}" dt="2023-08-14T17:34:23.614" v="103" actId="18676"/>
        <pc:sldMkLst>
          <pc:docMk/>
          <pc:sldMk cId="274273732" sldId="2559"/>
        </pc:sldMkLst>
      </pc:sldChg>
      <pc:sldChg chg="del">
        <pc:chgData name="Segev, Jonathan" userId="7c67a1b0-8725-4553-8055-0888dbcaef94" providerId="ADAL" clId="{7589E000-B6EA-4418-A97E-7E9D7602C872}" dt="2023-08-14T17:34:23.614" v="103" actId="18676"/>
        <pc:sldMkLst>
          <pc:docMk/>
          <pc:sldMk cId="3304708473" sldId="2560"/>
        </pc:sldMkLst>
      </pc:sldChg>
      <pc:sldChg chg="del">
        <pc:chgData name="Segev, Jonathan" userId="7c67a1b0-8725-4553-8055-0888dbcaef94" providerId="ADAL" clId="{7589E000-B6EA-4418-A97E-7E9D7602C872}" dt="2023-08-14T17:34:23.614" v="103" actId="18676"/>
        <pc:sldMkLst>
          <pc:docMk/>
          <pc:sldMk cId="220008126" sldId="2561"/>
        </pc:sldMkLst>
      </pc:sldChg>
      <pc:sldChg chg="del">
        <pc:chgData name="Segev, Jonathan" userId="7c67a1b0-8725-4553-8055-0888dbcaef94" providerId="ADAL" clId="{7589E000-B6EA-4418-A97E-7E9D7602C872}" dt="2023-08-14T17:34:23.614" v="103" actId="18676"/>
        <pc:sldMkLst>
          <pc:docMk/>
          <pc:sldMk cId="116074126" sldId="2562"/>
        </pc:sldMkLst>
      </pc:sldChg>
      <pc:sldChg chg="del">
        <pc:chgData name="Segev, Jonathan" userId="7c67a1b0-8725-4553-8055-0888dbcaef94" providerId="ADAL" clId="{7589E000-B6EA-4418-A97E-7E9D7602C872}" dt="2023-08-14T17:34:23.614" v="103" actId="18676"/>
        <pc:sldMkLst>
          <pc:docMk/>
          <pc:sldMk cId="624098615" sldId="2563"/>
        </pc:sldMkLst>
      </pc:sldChg>
      <pc:sldChg chg="del">
        <pc:chgData name="Segev, Jonathan" userId="7c67a1b0-8725-4553-8055-0888dbcaef94" providerId="ADAL" clId="{7589E000-B6EA-4418-A97E-7E9D7602C872}" dt="2023-08-14T17:34:23.614" v="103" actId="18676"/>
        <pc:sldMkLst>
          <pc:docMk/>
          <pc:sldMk cId="1137607529" sldId="2564"/>
        </pc:sldMkLst>
      </pc:sldChg>
      <pc:sldChg chg="add">
        <pc:chgData name="Segev, Jonathan" userId="7c67a1b0-8725-4553-8055-0888dbcaef94" providerId="ADAL" clId="{7589E000-B6EA-4418-A97E-7E9D7602C872}" dt="2023-08-01T18:19:21.010" v="65"/>
        <pc:sldMkLst>
          <pc:docMk/>
          <pc:sldMk cId="4117088717" sldId="2569"/>
        </pc:sldMkLst>
      </pc:sldChg>
      <pc:sldChg chg="add">
        <pc:chgData name="Segev, Jonathan" userId="7c67a1b0-8725-4553-8055-0888dbcaef94" providerId="ADAL" clId="{7589E000-B6EA-4418-A97E-7E9D7602C872}" dt="2023-08-01T18:19:21.010" v="65"/>
        <pc:sldMkLst>
          <pc:docMk/>
          <pc:sldMk cId="340019079" sldId="2570"/>
        </pc:sldMkLst>
      </pc:sldChg>
      <pc:sldChg chg="add">
        <pc:chgData name="Segev, Jonathan" userId="7c67a1b0-8725-4553-8055-0888dbcaef94" providerId="ADAL" clId="{7589E000-B6EA-4418-A97E-7E9D7602C872}" dt="2023-08-01T18:19:46.139" v="66"/>
        <pc:sldMkLst>
          <pc:docMk/>
          <pc:sldMk cId="1403993577" sldId="2571"/>
        </pc:sldMkLst>
      </pc:sldChg>
      <pc:sldChg chg="modSp add mod">
        <pc:chgData name="Segev, Jonathan" userId="7c67a1b0-8725-4553-8055-0888dbcaef94" providerId="ADAL" clId="{7589E000-B6EA-4418-A97E-7E9D7602C872}" dt="2023-08-14T17:32:17.225" v="74" actId="6549"/>
        <pc:sldMkLst>
          <pc:docMk/>
          <pc:sldMk cId="1119615814" sldId="2572"/>
        </pc:sldMkLst>
        <pc:spChg chg="mod">
          <ac:chgData name="Segev, Jonathan" userId="7c67a1b0-8725-4553-8055-0888dbcaef94" providerId="ADAL" clId="{7589E000-B6EA-4418-A97E-7E9D7602C872}" dt="2023-08-14T17:32:17.225" v="74" actId="6549"/>
          <ac:spMkLst>
            <pc:docMk/>
            <pc:sldMk cId="1119615814" sldId="2572"/>
            <ac:spMk id="2" creationId="{00000000-0000-0000-0000-000000000000}"/>
          </ac:spMkLst>
        </pc:spChg>
      </pc:sldChg>
      <pc:sldChg chg="modSp add mod">
        <pc:chgData name="Segev, Jonathan" userId="7c67a1b0-8725-4553-8055-0888dbcaef94" providerId="ADAL" clId="{7589E000-B6EA-4418-A97E-7E9D7602C872}" dt="2023-08-14T17:33:43.927" v="102" actId="6549"/>
        <pc:sldMkLst>
          <pc:docMk/>
          <pc:sldMk cId="1439639957" sldId="2573"/>
        </pc:sldMkLst>
        <pc:spChg chg="mod">
          <ac:chgData name="Segev, Jonathan" userId="7c67a1b0-8725-4553-8055-0888dbcaef94" providerId="ADAL" clId="{7589E000-B6EA-4418-A97E-7E9D7602C872}" dt="2023-08-14T17:33:43.927" v="102" actId="6549"/>
          <ac:spMkLst>
            <pc:docMk/>
            <pc:sldMk cId="1439639957" sldId="2573"/>
            <ac:spMk id="2" creationId="{00000000-0000-0000-0000-000000000000}"/>
          </ac:spMkLst>
        </pc:spChg>
        <pc:graphicFrameChg chg="modGraphic">
          <ac:chgData name="Segev, Jonathan" userId="7c67a1b0-8725-4553-8055-0888dbcaef94" providerId="ADAL" clId="{7589E000-B6EA-4418-A97E-7E9D7602C872}" dt="2023-08-14T17:32:26.867" v="84" actId="20577"/>
          <ac:graphicFrameMkLst>
            <pc:docMk/>
            <pc:sldMk cId="1439639957" sldId="2573"/>
            <ac:graphicFrameMk id="7" creationId="{00000000-0000-0000-0000-000000000000}"/>
          </ac:graphicFrameMkLst>
        </pc:graphicFrameChg>
      </pc:sldChg>
      <pc:sldChg chg="add">
        <pc:chgData name="Segev, Jonathan" userId="7c67a1b0-8725-4553-8055-0888dbcaef94" providerId="ADAL" clId="{7589E000-B6EA-4418-A97E-7E9D7602C872}" dt="2023-08-14T17:31:43.536" v="68"/>
        <pc:sldMkLst>
          <pc:docMk/>
          <pc:sldMk cId="1904653197" sldId="2574"/>
        </pc:sldMkLst>
      </pc:sldChg>
      <pc:sldChg chg="modSp add mod">
        <pc:chgData name="Segev, Jonathan" userId="7c67a1b0-8725-4553-8055-0888dbcaef94" providerId="ADAL" clId="{7589E000-B6EA-4418-A97E-7E9D7602C872}" dt="2023-08-14T17:33:02.185" v="92" actId="20577"/>
        <pc:sldMkLst>
          <pc:docMk/>
          <pc:sldMk cId="1171363110" sldId="2575"/>
        </pc:sldMkLst>
        <pc:spChg chg="mod">
          <ac:chgData name="Segev, Jonathan" userId="7c67a1b0-8725-4553-8055-0888dbcaef94" providerId="ADAL" clId="{7589E000-B6EA-4418-A97E-7E9D7602C872}" dt="2023-08-14T17:33:02.185" v="92" actId="20577"/>
          <ac:spMkLst>
            <pc:docMk/>
            <pc:sldMk cId="1171363110" sldId="2575"/>
            <ac:spMk id="8" creationId="{CC5B7EB9-3DEF-4981-89A9-614127FF9327}"/>
          </ac:spMkLst>
        </pc:spChg>
      </pc:sldChg>
      <pc:sldChg chg="add">
        <pc:chgData name="Segev, Jonathan" userId="7c67a1b0-8725-4553-8055-0888dbcaef94" providerId="ADAL" clId="{7589E000-B6EA-4418-A97E-7E9D7602C872}" dt="2023-08-14T17:31:43.536" v="68"/>
        <pc:sldMkLst>
          <pc:docMk/>
          <pc:sldMk cId="4272808699" sldId="2576"/>
        </pc:sldMkLst>
      </pc:sldChg>
      <pc:sldChg chg="add">
        <pc:chgData name="Segev, Jonathan" userId="7c67a1b0-8725-4553-8055-0888dbcaef94" providerId="ADAL" clId="{7589E000-B6EA-4418-A97E-7E9D7602C872}" dt="2023-08-14T17:31:43.536" v="68"/>
        <pc:sldMkLst>
          <pc:docMk/>
          <pc:sldMk cId="2526532208" sldId="2577"/>
        </pc:sldMkLst>
      </pc:sldChg>
      <pc:sldChg chg="new del">
        <pc:chgData name="Segev, Jonathan" userId="7c67a1b0-8725-4553-8055-0888dbcaef94" providerId="ADAL" clId="{7589E000-B6EA-4418-A97E-7E9D7602C872}" dt="2023-08-14T17:34:45.104" v="106" actId="47"/>
        <pc:sldMkLst>
          <pc:docMk/>
          <pc:sldMk cId="4234671185" sldId="2578"/>
        </pc:sldMkLst>
      </pc:sldChg>
      <pc:sldMasterChg chg="modSp mod">
        <pc:chgData name="Segev, Jonathan" userId="7c67a1b0-8725-4553-8055-0888dbcaef94" providerId="ADAL" clId="{7589E000-B6EA-4418-A97E-7E9D7602C872}" dt="2023-08-14T17:33:18.895" v="94" actId="6549"/>
        <pc:sldMasterMkLst>
          <pc:docMk/>
          <pc:sldMasterMk cId="0" sldId="2147483648"/>
        </pc:sldMasterMkLst>
        <pc:spChg chg="mod">
          <ac:chgData name="Segev, Jonathan" userId="7c67a1b0-8725-4553-8055-0888dbcaef94" providerId="ADAL" clId="{7589E000-B6EA-4418-A97E-7E9D7602C872}" dt="2023-08-14T17:33:18.895" v="9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2401791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802.11-23/989r5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2023-08-14</a:t>
            </a:r>
          </a:p>
        </p:txBody>
      </p:sp>
      <p:sp>
        <p:nvSpPr>
          <p:cNvPr id="6" name="Date Placeholder 3"/>
          <p:cNvSpPr>
            <a:spLocks noGrp="1"/>
          </p:cNvSpPr>
          <p:nvPr>
            <p:ph type="dt" idx="10"/>
          </p:nvPr>
        </p:nvSpPr>
        <p:spPr/>
        <p:txBody>
          <a:bodyPr/>
          <a:lstStyle/>
          <a:p>
            <a:r>
              <a:rPr lang="en-US"/>
              <a:t>Aug.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9684864"/>
              </p:ext>
            </p:extLst>
          </p:nvPr>
        </p:nvGraphicFramePr>
        <p:xfrm>
          <a:off x="934964" y="3248601"/>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34964" y="3248601"/>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0440013"/>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9395284"/>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a:t>
                      </a:r>
                      <a:r>
                        <a:rPr lang="en-US" sz="1400" kern="1200">
                          <a:solidFill>
                            <a:schemeClr val="dk1"/>
                          </a:solidFill>
                          <a:latin typeface="+mn-lt"/>
                          <a:ea typeface="+mn-ea"/>
                          <a:cs typeface="+mn-cs"/>
                        </a:rPr>
                        <a:t>time permits.</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59029862"/>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 (for completion)</a:t>
                      </a:r>
                    </a:p>
                  </a:txBody>
                  <a:tcPr marT="45712" marB="45712"/>
                </a:tc>
                <a:extLst>
                  <a:ext uri="{0D108BD9-81ED-4DB2-BD59-A6C34878D82A}">
                    <a16:rowId xmlns:a16="http://schemas.microsoft.com/office/drawing/2014/main" val="1142323225"/>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258487686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813164204"/>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925207333"/>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progress made during the week – 5min special order</a:t>
            </a:r>
          </a:p>
          <a:p>
            <a:pPr algn="just">
              <a:spcBef>
                <a:spcPct val="20000"/>
              </a:spcBef>
              <a:buFontTx/>
              <a:buChar char="•"/>
            </a:pPr>
            <a:r>
              <a:rPr lang="en-US" sz="1600" b="0" dirty="0"/>
              <a:t>Review timelines – 10 min special order</a:t>
            </a:r>
          </a:p>
          <a:p>
            <a:pPr algn="just">
              <a:spcBef>
                <a:spcPct val="20000"/>
              </a:spcBef>
              <a:buFontTx/>
              <a:buChar char="•"/>
            </a:pPr>
            <a:r>
              <a:rPr lang="en-US" sz="1600" b="0" dirty="0"/>
              <a:t>Schedule telecons for the July to Sep. meeting interval – 5min special order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007790"/>
              </p:ext>
            </p:extLst>
          </p:nvPr>
        </p:nvGraphicFramePr>
        <p:xfrm>
          <a:off x="914401" y="1260086"/>
          <a:ext cx="10460566" cy="295643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10008"/>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11-23-1270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LMR for TB meas. exchange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08458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1198440"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Adopted 5 draft text submissions and expect to generate D0.2 coming out of the July meeting.</a:t>
            </a:r>
          </a:p>
          <a:p>
            <a:pPr lvl="1">
              <a:buFont typeface="Arial" panose="020B0604020202020204" pitchFamily="34" charset="0"/>
              <a:buChar char="•"/>
            </a:pPr>
            <a:r>
              <a:rPr lang="en-US" dirty="0"/>
              <a:t>Reviewed  submission discussing measurement sequence (sequence frame formats, channel access, measurement sequences).</a:t>
            </a:r>
          </a:p>
          <a:p>
            <a:pPr lvl="1">
              <a:buFont typeface="Arial" panose="020B0604020202020204" pitchFamily="34" charset="0"/>
              <a:buChar char="•"/>
            </a:pPr>
            <a:r>
              <a:rPr lang="en-US" dirty="0"/>
              <a:t>Reviewed total of 6 technical and amendment text submissions.</a:t>
            </a:r>
          </a:p>
          <a:p>
            <a:pPr lvl="1">
              <a:buFont typeface="Arial" panose="020B0604020202020204" pitchFamily="34" charset="0"/>
              <a:buChar char="•"/>
            </a:pPr>
            <a:r>
              <a:rPr lang="en-US" dirty="0"/>
              <a:t>Roughly 70% completion towards D1.0 and WG ballot.</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 targeting D0.7 out of the Sep. meeting.</a:t>
            </a:r>
            <a:endParaRPr lang="en-US" b="0" dirty="0"/>
          </a:p>
          <a:p>
            <a:pPr lvl="1">
              <a:buFont typeface="Arial" panose="020B0604020202020204" pitchFamily="34" charset="0"/>
              <a:buChar char="•"/>
            </a:pPr>
            <a:r>
              <a:rPr lang="en-US" b="0" dirty="0"/>
              <a:t>Continue review and adoption of amendment text.</a:t>
            </a:r>
          </a:p>
          <a:p>
            <a:pPr lvl="1">
              <a:buFont typeface="Arial" panose="020B0604020202020204" pitchFamily="34" charset="0"/>
              <a:buChar char="•"/>
            </a:pPr>
            <a:r>
              <a:rPr lang="en-US" dirty="0"/>
              <a:t>Consider earlier WG ballot readiness.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2023 IEEE 802.11 meeting week,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a:extLst>
              <a:ext uri="{FF2B5EF4-FFF2-40B4-BE49-F238E27FC236}">
                <a16:creationId xmlns:a16="http://schemas.microsoft.com/office/drawing/2014/main" id="{8D80AFAB-4E2C-1199-B9BE-27186197F7DB}"/>
              </a:ext>
            </a:extLst>
          </p:cNvPr>
          <p:cNvCxnSpPr>
            <a:cxnSpLocks/>
          </p:cNvCxnSpPr>
          <p:nvPr/>
        </p:nvCxnSpPr>
        <p:spPr bwMode="auto">
          <a:xfrm flipV="1">
            <a:off x="1891636" y="4013446"/>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2023</a:t>
            </a:r>
            <a:endParaRPr lang="en-GB" dirty="0"/>
          </a:p>
        </p:txBody>
      </p:sp>
      <p:grpSp>
        <p:nvGrpSpPr>
          <p:cNvPr id="24" name="Group 23">
            <a:extLst>
              <a:ext uri="{FF2B5EF4-FFF2-40B4-BE49-F238E27FC236}">
                <a16:creationId xmlns:a16="http://schemas.microsoft.com/office/drawing/2014/main" id="{60C10220-5602-A170-549B-08804BFB0190}"/>
              </a:ext>
            </a:extLst>
          </p:cNvPr>
          <p:cNvGrpSpPr/>
          <p:nvPr/>
        </p:nvGrpSpPr>
        <p:grpSpPr>
          <a:xfrm>
            <a:off x="949389" y="1196752"/>
            <a:ext cx="10285409" cy="5047457"/>
            <a:chOff x="949389" y="1196752"/>
            <a:chExt cx="10285409" cy="5047457"/>
          </a:xfrm>
        </p:grpSpPr>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87484" y="1222364"/>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39" name="Rectangle 38">
              <a:extLst>
                <a:ext uri="{FF2B5EF4-FFF2-40B4-BE49-F238E27FC236}">
                  <a16:creationId xmlns:a16="http://schemas.microsoft.com/office/drawing/2014/main" id="{020CA8FA-6E27-5EA6-FA65-FC4E8F995F90}"/>
                </a:ext>
              </a:extLst>
            </p:cNvPr>
            <p:cNvSpPr>
              <a:spLocks noChangeArrowheads="1"/>
            </p:cNvSpPr>
            <p:nvPr/>
          </p:nvSpPr>
          <p:spPr bwMode="auto">
            <a:xfrm>
              <a:off x="3574328" y="1224589"/>
              <a:ext cx="129542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41" name="Rectangle 40">
              <a:extLst>
                <a:ext uri="{FF2B5EF4-FFF2-40B4-BE49-F238E27FC236}">
                  <a16:creationId xmlns:a16="http://schemas.microsoft.com/office/drawing/2014/main" id="{115E1F7E-88AD-AB70-E2F8-C5233921EBEC}"/>
                </a:ext>
              </a:extLst>
            </p:cNvPr>
            <p:cNvSpPr>
              <a:spLocks noChangeArrowheads="1"/>
            </p:cNvSpPr>
            <p:nvPr/>
          </p:nvSpPr>
          <p:spPr bwMode="auto">
            <a:xfrm>
              <a:off x="2202862" y="1221547"/>
              <a:ext cx="1371464"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8" name="Group 37">
              <a:extLst>
                <a:ext uri="{FF2B5EF4-FFF2-40B4-BE49-F238E27FC236}">
                  <a16:creationId xmlns:a16="http://schemas.microsoft.com/office/drawing/2014/main" id="{8B0FBC3F-D2EA-EE95-8368-A0494CFF9726}"/>
                </a:ext>
              </a:extLst>
            </p:cNvPr>
            <p:cNvGrpSpPr/>
            <p:nvPr/>
          </p:nvGrpSpPr>
          <p:grpSpPr>
            <a:xfrm>
              <a:off x="4871682" y="1236945"/>
              <a:ext cx="6358987" cy="380020"/>
              <a:chOff x="2194394" y="1213897"/>
              <a:chExt cx="6480820" cy="380020"/>
            </a:xfrm>
          </p:grpSpPr>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gr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271464" y="1700808"/>
              <a:ext cx="1066894"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TG Formation</a:t>
              </a:r>
            </a:p>
            <a:p>
              <a:pPr algn="ctr"/>
              <a:r>
                <a:rPr lang="en-US" altLang="en-US" sz="1000" dirty="0">
                  <a:latin typeface="Arial" panose="020B0604020202020204" pitchFamily="34" charset="0"/>
                  <a:cs typeface="Arial" panose="020B0604020202020204" pitchFamily="34" charset="0"/>
                </a:rPr>
                <a:t>01/23</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50" name="Group 49">
              <a:extLst>
                <a:ext uri="{FF2B5EF4-FFF2-40B4-BE49-F238E27FC236}">
                  <a16:creationId xmlns:a16="http://schemas.microsoft.com/office/drawing/2014/main" id="{6E80D3D3-4B0D-33C1-9803-D35818C8BEFE}"/>
                </a:ext>
              </a:extLst>
            </p:cNvPr>
            <p:cNvGrpSpPr/>
            <p:nvPr/>
          </p:nvGrpSpPr>
          <p:grpSpPr>
            <a:xfrm>
              <a:off x="1104901" y="2249903"/>
              <a:ext cx="3152480" cy="214177"/>
              <a:chOff x="1104901" y="2249904"/>
              <a:chExt cx="1112163" cy="190548"/>
            </a:xfrm>
          </p:grpSpPr>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4041383" y="1781805"/>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4151784" y="1742226"/>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3" name="Isosceles Triangle 2">
              <a:extLst>
                <a:ext uri="{FF2B5EF4-FFF2-40B4-BE49-F238E27FC236}">
                  <a16:creationId xmlns:a16="http://schemas.microsoft.com/office/drawing/2014/main" id="{EF46D08F-C1FA-216C-D49D-9B8B39170C11}"/>
                </a:ext>
              </a:extLst>
            </p:cNvPr>
            <p:cNvSpPr>
              <a:spLocks noChangeArrowheads="1"/>
            </p:cNvSpPr>
            <p:nvPr/>
          </p:nvSpPr>
          <p:spPr bwMode="auto">
            <a:xfrm flipH="1">
              <a:off x="10474282" y="185601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5" name="Text Box 26">
              <a:extLst>
                <a:ext uri="{FF2B5EF4-FFF2-40B4-BE49-F238E27FC236}">
                  <a16:creationId xmlns:a16="http://schemas.microsoft.com/office/drawing/2014/main" id="{C276C8F9-B7E7-F86C-4CBB-7518ACE3B0D3}"/>
                </a:ext>
              </a:extLst>
            </p:cNvPr>
            <p:cNvSpPr txBox="1">
              <a:spLocks noChangeArrowheads="1"/>
            </p:cNvSpPr>
            <p:nvPr/>
          </p:nvSpPr>
          <p:spPr bwMode="auto">
            <a:xfrm flipH="1">
              <a:off x="8778366" y="1873315"/>
              <a:ext cx="2308539"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ballot 11/23</a:t>
              </a:r>
            </a:p>
          </p:txBody>
        </p:sp>
        <p:sp>
          <p:nvSpPr>
            <p:cNvPr id="99" name="Rectangle 98">
              <a:extLst>
                <a:ext uri="{FF2B5EF4-FFF2-40B4-BE49-F238E27FC236}">
                  <a16:creationId xmlns:a16="http://schemas.microsoft.com/office/drawing/2014/main" id="{52DC9D0E-C34E-4678-B84B-3251B894A84D}"/>
                </a:ext>
              </a:extLst>
            </p:cNvPr>
            <p:cNvSpPr/>
            <p:nvPr/>
          </p:nvSpPr>
          <p:spPr>
            <a:xfrm>
              <a:off x="3591187" y="2519467"/>
              <a:ext cx="7040880" cy="236123"/>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3605462" y="2767848"/>
              <a:ext cx="470921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3592536" y="2851751"/>
              <a:ext cx="625968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3592534" y="3150027"/>
              <a:ext cx="202025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3592536" y="4343131"/>
              <a:ext cx="207277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3592536" y="4044855"/>
              <a:ext cx="207277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3592535" y="5536235"/>
              <a:ext cx="1493433"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3586900" y="5828103"/>
              <a:ext cx="1493433"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3592535" y="4641407"/>
              <a:ext cx="625596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3592535" y="4939683"/>
              <a:ext cx="6252247"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3592533" y="3448303"/>
              <a:ext cx="625968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3592536" y="5237959"/>
              <a:ext cx="3434300"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3592536" y="3746579"/>
              <a:ext cx="3394785"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p:cNvCxnSpPr>
            <p:nvPr/>
          </p:nvCxnSpPr>
          <p:spPr bwMode="auto">
            <a:xfrm flipV="1">
              <a:off x="3591184" y="3057718"/>
              <a:ext cx="4602182" cy="900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3588710" y="3383888"/>
              <a:ext cx="116757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3588708" y="3667966"/>
              <a:ext cx="417407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3605463" y="3973104"/>
              <a:ext cx="117730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3586900" y="4568048"/>
              <a:ext cx="181946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3592533" y="4270727"/>
              <a:ext cx="1712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3586900" y="4878845"/>
              <a:ext cx="460218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3582037" y="5162356"/>
              <a:ext cx="460218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a:extLst>
                <a:ext uri="{FF2B5EF4-FFF2-40B4-BE49-F238E27FC236}">
                  <a16:creationId xmlns:a16="http://schemas.microsoft.com/office/drawing/2014/main" id="{CFC21342-8B59-0394-20FC-3AEC8134F27C}"/>
                </a:ext>
              </a:extLst>
            </p:cNvPr>
            <p:cNvCxnSpPr>
              <a:cxnSpLocks/>
            </p:cNvCxnSpPr>
            <p:nvPr/>
          </p:nvCxnSpPr>
          <p:spPr bwMode="auto">
            <a:xfrm flipV="1">
              <a:off x="3582036" y="5444329"/>
              <a:ext cx="267568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27341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Aug. 1st</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1</a:t>
            </a:r>
            <a:r>
              <a:rPr lang="en-US" altLang="en-US" baseline="30000" dirty="0">
                <a:solidFill>
                  <a:schemeClr val="tx2"/>
                </a:solidFill>
              </a:rPr>
              <a:t>st</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15205085"/>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FTM expansion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1170887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4001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https://web.cvent.com/event/c50eaa77-9484-4a50-9d20-378149a0ecb6/summary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403993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Aug.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1196158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1506982"/>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FTM expansion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439639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046531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713631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2728086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5265322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121311</TotalTime>
  <Words>5762</Words>
  <Application>Microsoft Office PowerPoint</Application>
  <PresentationFormat>Widescreen</PresentationFormat>
  <Paragraphs>842</Paragraphs>
  <Slides>67</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5" baseType="lpstr">
      <vt:lpstr>Arial</vt:lpstr>
      <vt:lpstr>Calibri</vt:lpstr>
      <vt:lpstr>Monotype Sorts</vt:lpstr>
      <vt:lpstr>Montserrat</vt:lpstr>
      <vt:lpstr>Times</vt:lpstr>
      <vt:lpstr>Times New Roman</vt:lpstr>
      <vt:lpstr>Office Theme</vt:lpstr>
      <vt:lpstr>Document</vt:lpstr>
      <vt:lpstr>TGbk Next Generation Positioning  Agenda for the July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Interim Meeting Week Agenda</vt:lpstr>
      <vt:lpstr>Submission List for the week</vt:lpstr>
      <vt:lpstr>July IEEE Meeting –  July 10th </vt:lpstr>
      <vt:lpstr>Submission List for the July 10th meeting</vt:lpstr>
      <vt:lpstr>Secretary Affirmation</vt:lpstr>
      <vt:lpstr>Review Submissions</vt:lpstr>
      <vt:lpstr>PowerPoint Presentation</vt:lpstr>
      <vt:lpstr>PowerPoint Presentation</vt:lpstr>
      <vt:lpstr>July IEEE Meeting –  July 11th </vt:lpstr>
      <vt:lpstr>Submission List for the July 11th meeting</vt:lpstr>
      <vt:lpstr>Review Submissions</vt:lpstr>
      <vt:lpstr>PowerPoint Presentation</vt:lpstr>
      <vt:lpstr>July IEEE Meeting –  July 12th </vt:lpstr>
      <vt:lpstr>Submission List for the July 12th meeting</vt:lpstr>
      <vt:lpstr>Review Submissions</vt:lpstr>
      <vt:lpstr>July Meeting Progress and Targets Towards the Sep. Meeting</vt:lpstr>
      <vt:lpstr>July Meeting Progress and Targets Towards the Sep. Meeting</vt:lpstr>
      <vt:lpstr>TGbk Projected Timeline (previously)</vt:lpstr>
      <vt:lpstr>TGbk Projected Timeline (updated)</vt:lpstr>
      <vt:lpstr>Scheduled TGbk telecons</vt:lpstr>
      <vt:lpstr>AOB</vt:lpstr>
      <vt:lpstr>PowerPoint Presentation</vt:lpstr>
      <vt:lpstr>TGbk Telecon – Aug. 1st</vt:lpstr>
      <vt:lpstr>Submission List for the Aug. 1st meeting</vt:lpstr>
      <vt:lpstr>Review Submissions</vt:lpstr>
      <vt:lpstr>Scheduled TGbk telecons</vt:lpstr>
      <vt:lpstr>AOB</vt:lpstr>
      <vt:lpstr>PowerPoint Presentation</vt:lpstr>
      <vt:lpstr>TGbk Telecon – Aug. 15th</vt:lpstr>
      <vt:lpstr>Submission List for the Aug. 15th meeting</vt:lpstr>
      <vt:lpstr>Review Submissions</vt:lpstr>
      <vt:lpstr>Scheduled TGbk telecons</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735</cp:revision>
  <cp:lastPrinted>1601-01-01T00:00:00Z</cp:lastPrinted>
  <dcterms:created xsi:type="dcterms:W3CDTF">2018-08-06T10:28:59Z</dcterms:created>
  <dcterms:modified xsi:type="dcterms:W3CDTF">2023-08-14T17:35:52Z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