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28" r:id="rId28"/>
    <p:sldId id="679" r:id="rId29"/>
    <p:sldId id="2529" r:id="rId30"/>
    <p:sldId id="680" r:id="rId31"/>
    <p:sldId id="2530" r:id="rId32"/>
    <p:sldId id="2531" r:id="rId33"/>
    <p:sldId id="2533" r:id="rId34"/>
    <p:sldId id="2535" r:id="rId35"/>
    <p:sldId id="2536" r:id="rId36"/>
    <p:sldId id="2537" r:id="rId37"/>
    <p:sldId id="2538" r:id="rId38"/>
    <p:sldId id="2567" r:id="rId39"/>
    <p:sldId id="2400" r:id="rId40"/>
    <p:sldId id="2513" r:id="rId41"/>
    <p:sldId id="2549" r:id="rId42"/>
    <p:sldId id="2551" r:id="rId43"/>
    <p:sldId id="2527" r:id="rId44"/>
    <p:sldId id="2552" r:id="rId45"/>
    <p:sldId id="315" r:id="rId46"/>
    <p:sldId id="312" r:id="rId47"/>
    <p:sldId id="318" r:id="rId48"/>
    <p:sldId id="472" r:id="rId49"/>
    <p:sldId id="473" r:id="rId50"/>
    <p:sldId id="474" r:id="rId51"/>
    <p:sldId id="480" r:id="rId52"/>
    <p:sldId id="259" r:id="rId53"/>
    <p:sldId id="260" r:id="rId54"/>
    <p:sldId id="261" r:id="rId55"/>
    <p:sldId id="2525" r:id="rId56"/>
    <p:sldId id="2555" r:id="rId57"/>
    <p:sldId id="2556" r:id="rId58"/>
    <p:sldId id="2557" r:id="rId59"/>
    <p:sldId id="2558" r:id="rId60"/>
    <p:sldId id="2559" r:id="rId61"/>
    <p:sldId id="2560" r:id="rId62"/>
    <p:sldId id="2561" r:id="rId63"/>
    <p:sldId id="2563" r:id="rId64"/>
    <p:sldId id="2564" r:id="rId65"/>
    <p:sldId id="2562"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0th - July IEEE Interim meeting" id="{DE843586-E506-4D30-A655-52B441F0114A}">
          <p14:sldIdLst>
            <p14:sldId id="690"/>
            <p14:sldId id="694"/>
            <p14:sldId id="2528"/>
            <p14:sldId id="679"/>
            <p14:sldId id="2529"/>
            <p14:sldId id="680"/>
          </p14:sldIdLst>
        </p14:section>
        <p14:section name="July 11th - May IEEE interim meeting" id="{D686ED55-D2EA-43E3-A87F-725BDBE41CF2}">
          <p14:sldIdLst>
            <p14:sldId id="2530"/>
            <p14:sldId id="2531"/>
            <p14:sldId id="2533"/>
            <p14:sldId id="2535"/>
          </p14:sldIdLst>
        </p14:section>
        <p14:section name="July 12th - July IEEE interim meeting" id="{8E838D38-B45C-442C-8603-25CE94919C41}">
          <p14:sldIdLst>
            <p14:sldId id="2536"/>
            <p14:sldId id="2537"/>
            <p14:sldId id="2538"/>
            <p14:sldId id="2567"/>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94" d="100"/>
          <a:sy n="94" d="100"/>
        </p:scale>
        <p:origin x="446"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B54B5FD-1A09-4D7B-928F-22B6D026586A}"/>
    <pc:docChg chg="modMainMaster">
      <pc:chgData name="Segev, Jonathan" userId="7c67a1b0-8725-4553-8055-0888dbcaef94" providerId="ADAL" clId="{FB54B5FD-1A09-4D7B-928F-22B6D026586A}" dt="2023-07-11T15:37:37.834" v="1" actId="20577"/>
      <pc:docMkLst>
        <pc:docMk/>
      </pc:docMkLst>
      <pc:sldMasterChg chg="modSp mod">
        <pc:chgData name="Segev, Jonathan" userId="7c67a1b0-8725-4553-8055-0888dbcaef94" providerId="ADAL" clId="{FB54B5FD-1A09-4D7B-928F-22B6D026586A}" dt="2023-07-11T15:37:37.834" v="1" actId="20577"/>
        <pc:sldMasterMkLst>
          <pc:docMk/>
          <pc:sldMasterMk cId="0" sldId="2147483648"/>
        </pc:sldMasterMkLst>
        <pc:spChg chg="mod">
          <ac:chgData name="Segev, Jonathan" userId="7c67a1b0-8725-4553-8055-0888dbcaef94" providerId="ADAL" clId="{FB54B5FD-1A09-4D7B-928F-22B6D026586A}" dt="2023-07-11T15:37:37.834"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802.11-23/989r2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09684864"/>
              </p:ext>
            </p:extLst>
          </p:nvPr>
        </p:nvGraphicFramePr>
        <p:xfrm>
          <a:off x="934964" y="3248601"/>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34964" y="3248601"/>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0440013"/>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9395284"/>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a:t>
                      </a:r>
                      <a:r>
                        <a:rPr lang="en-US" sz="1400" kern="1200">
                          <a:solidFill>
                            <a:schemeClr val="dk1"/>
                          </a:solidFill>
                          <a:latin typeface="+mn-lt"/>
                          <a:ea typeface="+mn-ea"/>
                          <a:cs typeface="+mn-cs"/>
                        </a:rPr>
                        <a:t>time permits.</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59029862"/>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 (for completion)</a:t>
                      </a:r>
                    </a:p>
                  </a:txBody>
                  <a:tcPr marT="45712" marB="45712"/>
                </a:tc>
                <a:extLst>
                  <a:ext uri="{0D108BD9-81ED-4DB2-BD59-A6C34878D82A}">
                    <a16:rowId xmlns:a16="http://schemas.microsoft.com/office/drawing/2014/main" val="1142323225"/>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258487686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813164204"/>
                  </a:ext>
                </a:extLst>
              </a:tr>
              <a:tr h="0">
                <a:tc>
                  <a:txBody>
                    <a:bodyPr/>
                    <a:lstStyle/>
                    <a:p>
                      <a:r>
                        <a:rPr lang="en-US" sz="1400" dirty="0"/>
                        <a:t>11-23-1253</a:t>
                      </a:r>
                    </a:p>
                  </a:txBody>
                  <a:tcPr marT="45712" marB="45712"/>
                </a:tc>
                <a:tc>
                  <a:txBody>
                    <a:bodyPr/>
                    <a:lstStyle/>
                    <a:p>
                      <a:r>
                        <a:rPr lang="en-US" sz="1400" dirty="0"/>
                        <a:t>Christian Berger</a:t>
                      </a:r>
                    </a:p>
                  </a:txBody>
                  <a:tcPr marT="45712" marB="45712"/>
                </a:tc>
                <a:tc>
                  <a:txBody>
                    <a:bodyPr/>
                    <a:lstStyle/>
                    <a:p>
                      <a:r>
                        <a:rPr lang="en-US" sz="1400" dirty="0"/>
                        <a:t>Ranging parameters element 320MHz Support</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925207333"/>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May to July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66906295"/>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a:extLst>
              <a:ext uri="{FF2B5EF4-FFF2-40B4-BE49-F238E27FC236}">
                <a16:creationId xmlns:a16="http://schemas.microsoft.com/office/drawing/2014/main" id="{8D80AFAB-4E2C-1199-B9BE-27186197F7DB}"/>
              </a:ext>
            </a:extLst>
          </p:cNvPr>
          <p:cNvCxnSpPr>
            <a:cxnSpLocks/>
          </p:cNvCxnSpPr>
          <p:nvPr/>
        </p:nvCxnSpPr>
        <p:spPr bwMode="auto">
          <a:xfrm flipV="1">
            <a:off x="1891636" y="4013446"/>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2023 IEEE 802.11 meeting week,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July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https://web.cvent.com/event/c50eaa77-9484-4a50-9d20-378149a0ecb6/summary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120459</TotalTime>
  <Words>5708</Words>
  <Application>Microsoft Office PowerPoint</Application>
  <PresentationFormat>Widescreen</PresentationFormat>
  <Paragraphs>849</Paragraphs>
  <Slides>65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3" baseType="lpstr">
      <vt:lpstr>Arial</vt:lpstr>
      <vt:lpstr>Calibri</vt:lpstr>
      <vt:lpstr>Monotype Sorts</vt:lpstr>
      <vt:lpstr>Montserrat</vt:lpstr>
      <vt:lpstr>Times</vt:lpstr>
      <vt:lpstr>Times New Roman</vt:lpstr>
      <vt:lpstr>Office Theme</vt:lpstr>
      <vt:lpstr>Document</vt:lpstr>
      <vt:lpstr>TGbk Next Generation Positioning  Agenda for the July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Interim Meeting Week Agenda</vt:lpstr>
      <vt:lpstr>Submission List for the week</vt:lpstr>
      <vt:lpstr>July IEEE Meeting –  July 10th </vt:lpstr>
      <vt:lpstr>Submission List for the July 10th meeting</vt:lpstr>
      <vt:lpstr>Secretary Affirmation</vt:lpstr>
      <vt:lpstr>Review Submissions</vt:lpstr>
      <vt:lpstr>PowerPoint Presentation</vt:lpstr>
      <vt:lpstr>PowerPoint Presentation</vt:lpstr>
      <vt:lpstr>July IEEE Meeting –  July 11th </vt:lpstr>
      <vt:lpstr>Submission List for the July 11th meeting</vt:lpstr>
      <vt:lpstr>Review Submissions</vt:lpstr>
      <vt:lpstr>PowerPoint Presentation</vt:lpstr>
      <vt:lpstr>July IEEE Meeting –  July 12th </vt:lpstr>
      <vt:lpstr>Submission List for the July 12th meeting</vt:lpstr>
      <vt:lpstr>TGbk Projected Timeline (previously)</vt:lpstr>
      <vt:lpstr>TGbk Projected Timeline (updated)</vt:lpstr>
      <vt:lpstr>Scheduled TGbk telecons</vt:lpstr>
      <vt:lpstr>July Meeting Progress and Targets Towards the Sep. Meeting</vt:lpstr>
      <vt:lpstr>July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734</cp:revision>
  <cp:lastPrinted>1601-01-01T00:00:00Z</cp:lastPrinted>
  <dcterms:created xsi:type="dcterms:W3CDTF">2018-08-06T10:28:59Z</dcterms:created>
  <dcterms:modified xsi:type="dcterms:W3CDTF">2023-07-11T15:37:45Z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