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38" r:id="rId38"/>
    <p:sldId id="2567" r:id="rId39"/>
    <p:sldId id="2400" r:id="rId40"/>
    <p:sldId id="2513" r:id="rId41"/>
    <p:sldId id="2549" r:id="rId42"/>
    <p:sldId id="2551" r:id="rId43"/>
    <p:sldId id="2527" r:id="rId44"/>
    <p:sldId id="2552" r:id="rId45"/>
    <p:sldId id="315" r:id="rId46"/>
    <p:sldId id="312" r:id="rId47"/>
    <p:sldId id="318" r:id="rId48"/>
    <p:sldId id="472" r:id="rId49"/>
    <p:sldId id="473" r:id="rId50"/>
    <p:sldId id="474" r:id="rId51"/>
    <p:sldId id="480" r:id="rId52"/>
    <p:sldId id="259" r:id="rId53"/>
    <p:sldId id="260" r:id="rId54"/>
    <p:sldId id="261" r:id="rId55"/>
    <p:sldId id="2525" r:id="rId56"/>
    <p:sldId id="2555" r:id="rId57"/>
    <p:sldId id="2556" r:id="rId58"/>
    <p:sldId id="2557" r:id="rId59"/>
    <p:sldId id="2558" r:id="rId60"/>
    <p:sldId id="2559" r:id="rId61"/>
    <p:sldId id="2560" r:id="rId62"/>
    <p:sldId id="2561" r:id="rId63"/>
    <p:sldId id="2563" r:id="rId64"/>
    <p:sldId id="2564" r:id="rId65"/>
    <p:sldId id="2562"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B758DF-0593-45DB-84BB-35A9BA2B6F07}" v="5" dt="2023-07-11T10:13:15.85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4" d="100"/>
          <a:sy n="94" d="100"/>
        </p:scale>
        <p:origin x="446"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4B758DF-0593-45DB-84BB-35A9BA2B6F07}"/>
    <pc:docChg chg="undo custSel modSld modMainMaster">
      <pc:chgData name="Segev, Jonathan" userId="7c67a1b0-8725-4553-8055-0888dbcaef94" providerId="ADAL" clId="{A4B758DF-0593-45DB-84BB-35A9BA2B6F07}" dt="2023-07-11T10:13:24.812" v="74" actId="20577"/>
      <pc:docMkLst>
        <pc:docMk/>
      </pc:docMkLst>
      <pc:sldChg chg="modSp mod">
        <pc:chgData name="Segev, Jonathan" userId="7c67a1b0-8725-4553-8055-0888dbcaef94" providerId="ADAL" clId="{A4B758DF-0593-45DB-84BB-35A9BA2B6F07}" dt="2023-07-11T09:40:08.161" v="6" actId="1076"/>
        <pc:sldMkLst>
          <pc:docMk/>
          <pc:sldMk cId="0" sldId="256"/>
        </pc:sldMkLst>
        <pc:spChg chg="mod">
          <ac:chgData name="Segev, Jonathan" userId="7c67a1b0-8725-4553-8055-0888dbcaef94" providerId="ADAL" clId="{A4B758DF-0593-45DB-84BB-35A9BA2B6F07}" dt="2023-07-11T09:40:06.652" v="5" actId="20577"/>
          <ac:spMkLst>
            <pc:docMk/>
            <pc:sldMk cId="0" sldId="256"/>
            <ac:spMk id="3074" creationId="{00000000-0000-0000-0000-000000000000}"/>
          </ac:spMkLst>
        </pc:spChg>
        <pc:graphicFrameChg chg="mod">
          <ac:chgData name="Segev, Jonathan" userId="7c67a1b0-8725-4553-8055-0888dbcaef94" providerId="ADAL" clId="{A4B758DF-0593-45DB-84BB-35A9BA2B6F07}" dt="2023-07-11T09:40:08.161" v="6" actId="1076"/>
          <ac:graphicFrameMkLst>
            <pc:docMk/>
            <pc:sldMk cId="0" sldId="256"/>
            <ac:graphicFrameMk id="3075" creationId="{00000000-0000-0000-0000-000000000000}"/>
          </ac:graphicFrameMkLst>
        </pc:graphicFrameChg>
      </pc:sldChg>
      <pc:sldChg chg="modSp mod">
        <pc:chgData name="Segev, Jonathan" userId="7c67a1b0-8725-4553-8055-0888dbcaef94" providerId="ADAL" clId="{A4B758DF-0593-45DB-84BB-35A9BA2B6F07}" dt="2023-07-11T10:11:22.878" v="8" actId="14734"/>
        <pc:sldMkLst>
          <pc:docMk/>
          <pc:sldMk cId="1606978152" sldId="345"/>
        </pc:sldMkLst>
        <pc:graphicFrameChg chg="modGraphic">
          <ac:chgData name="Segev, Jonathan" userId="7c67a1b0-8725-4553-8055-0888dbcaef94" providerId="ADAL" clId="{A4B758DF-0593-45DB-84BB-35A9BA2B6F07}" dt="2023-07-11T10:11:22.878" v="8" actId="14734"/>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4B758DF-0593-45DB-84BB-35A9BA2B6F07}" dt="2023-07-11T10:11:51.456" v="10" actId="14734"/>
        <pc:sldMkLst>
          <pc:docMk/>
          <pc:sldMk cId="3473345634" sldId="694"/>
        </pc:sldMkLst>
        <pc:graphicFrameChg chg="modGraphic">
          <ac:chgData name="Segev, Jonathan" userId="7c67a1b0-8725-4553-8055-0888dbcaef94" providerId="ADAL" clId="{A4B758DF-0593-45DB-84BB-35A9BA2B6F07}" dt="2023-07-11T10:11:51.456" v="10" actId="14734"/>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4B758DF-0593-45DB-84BB-35A9BA2B6F07}" dt="2023-07-11T10:13:24.812" v="74" actId="20577"/>
        <pc:sldMkLst>
          <pc:docMk/>
          <pc:sldMk cId="726842924" sldId="2531"/>
        </pc:sldMkLst>
        <pc:graphicFrameChg chg="mod modGraphic">
          <ac:chgData name="Segev, Jonathan" userId="7c67a1b0-8725-4553-8055-0888dbcaef94" providerId="ADAL" clId="{A4B758DF-0593-45DB-84BB-35A9BA2B6F07}" dt="2023-07-11T10:13:24.812" v="74" actId="20577"/>
          <ac:graphicFrameMkLst>
            <pc:docMk/>
            <pc:sldMk cId="726842924" sldId="2531"/>
            <ac:graphicFrameMk id="7" creationId="{00000000-0000-0000-0000-000000000000}"/>
          </ac:graphicFrameMkLst>
        </pc:graphicFrameChg>
      </pc:sldChg>
      <pc:sldMasterChg chg="modSp mod">
        <pc:chgData name="Segev, Jonathan" userId="7c67a1b0-8725-4553-8055-0888dbcaef94" providerId="ADAL" clId="{A4B758DF-0593-45DB-84BB-35A9BA2B6F07}" dt="2023-07-11T09:39:58.225" v="1" actId="20577"/>
        <pc:sldMasterMkLst>
          <pc:docMk/>
          <pc:sldMasterMk cId="0" sldId="2147483648"/>
        </pc:sldMasterMkLst>
        <pc:spChg chg="mod">
          <ac:chgData name="Segev, Jonathan" userId="7c67a1b0-8725-4553-8055-0888dbcaef94" providerId="ADAL" clId="{A4B758DF-0593-45DB-84BB-35A9BA2B6F07}" dt="2023-07-11T09:39:58.22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250948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408709058"/>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690629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120212</TotalTime>
  <Words>5695</Words>
  <Application>Microsoft Office PowerPoint</Application>
  <PresentationFormat>Widescreen</PresentationFormat>
  <Paragraphs>844</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TGbk Projected Timeline (previously)</vt:lpstr>
      <vt:lpstr>TGbk Projected Timeline (updated)</vt:lpstr>
      <vt:lpstr>Scheduled TGbk telecons</vt:lpstr>
      <vt:lpstr>July Meeting Progress and Targets Towards the Sep. Meeting</vt:lpstr>
      <vt:lpstr>July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1601-01-01T00:00:00Z</cp:lastPrinted>
  <dcterms:created xsi:type="dcterms:W3CDTF">2018-08-06T10:28:59Z</dcterms:created>
  <dcterms:modified xsi:type="dcterms:W3CDTF">2023-07-11T10:13:28Z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