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7"/>
  </p:notesMasterIdLst>
  <p:handoutMasterIdLst>
    <p:handoutMasterId r:id="rId68"/>
  </p:handoutMasterIdLst>
  <p:sldIdLst>
    <p:sldId id="256" r:id="rId2"/>
    <p:sldId id="265" r:id="rId3"/>
    <p:sldId id="2566" r:id="rId4"/>
    <p:sldId id="257" r:id="rId5"/>
    <p:sldId id="2366" r:id="rId6"/>
    <p:sldId id="2367" r:id="rId7"/>
    <p:sldId id="267" r:id="rId8"/>
    <p:sldId id="268" r:id="rId9"/>
    <p:sldId id="269" r:id="rId10"/>
    <p:sldId id="270" r:id="rId11"/>
    <p:sldId id="271" r:id="rId12"/>
    <p:sldId id="276" r:id="rId13"/>
    <p:sldId id="407" r:id="rId14"/>
    <p:sldId id="408" r:id="rId15"/>
    <p:sldId id="409" r:id="rId16"/>
    <p:sldId id="410" r:id="rId17"/>
    <p:sldId id="411" r:id="rId18"/>
    <p:sldId id="412" r:id="rId19"/>
    <p:sldId id="413" r:id="rId20"/>
    <p:sldId id="272" r:id="rId21"/>
    <p:sldId id="414" r:id="rId22"/>
    <p:sldId id="415" r:id="rId23"/>
    <p:sldId id="569" r:id="rId24"/>
    <p:sldId id="345" r:id="rId25"/>
    <p:sldId id="690" r:id="rId26"/>
    <p:sldId id="694" r:id="rId27"/>
    <p:sldId id="2528" r:id="rId28"/>
    <p:sldId id="679" r:id="rId29"/>
    <p:sldId id="2529" r:id="rId30"/>
    <p:sldId id="680" r:id="rId31"/>
    <p:sldId id="2530" r:id="rId32"/>
    <p:sldId id="2531" r:id="rId33"/>
    <p:sldId id="2533" r:id="rId34"/>
    <p:sldId id="2535" r:id="rId35"/>
    <p:sldId id="2536" r:id="rId36"/>
    <p:sldId id="2537" r:id="rId37"/>
    <p:sldId id="2538" r:id="rId38"/>
    <p:sldId id="2567" r:id="rId39"/>
    <p:sldId id="2400" r:id="rId40"/>
    <p:sldId id="2513" r:id="rId41"/>
    <p:sldId id="2549" r:id="rId42"/>
    <p:sldId id="2551" r:id="rId43"/>
    <p:sldId id="2527" r:id="rId44"/>
    <p:sldId id="2552" r:id="rId45"/>
    <p:sldId id="315" r:id="rId46"/>
    <p:sldId id="312" r:id="rId47"/>
    <p:sldId id="318" r:id="rId48"/>
    <p:sldId id="472" r:id="rId49"/>
    <p:sldId id="473" r:id="rId50"/>
    <p:sldId id="474" r:id="rId51"/>
    <p:sldId id="480" r:id="rId52"/>
    <p:sldId id="259" r:id="rId53"/>
    <p:sldId id="260" r:id="rId54"/>
    <p:sldId id="261" r:id="rId55"/>
    <p:sldId id="2525" r:id="rId56"/>
    <p:sldId id="2555" r:id="rId57"/>
    <p:sldId id="2556" r:id="rId58"/>
    <p:sldId id="2557" r:id="rId59"/>
    <p:sldId id="2558" r:id="rId60"/>
    <p:sldId id="2559" r:id="rId61"/>
    <p:sldId id="2560" r:id="rId62"/>
    <p:sldId id="2561" r:id="rId63"/>
    <p:sldId id="2563" r:id="rId64"/>
    <p:sldId id="2564" r:id="rId65"/>
    <p:sldId id="2562" r:id="rId6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Main" id="{F1D38888-79E6-4B8F-A7E5-96BDED502F2F}">
          <p14:sldIdLst>
            <p14:sldId id="256"/>
            <p14:sldId id="265"/>
            <p14:sldId id="2566"/>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569"/>
            <p14:sldId id="345"/>
          </p14:sldIdLst>
        </p14:section>
        <p14:section name="July 10th - July IEEE Interim meeting" id="{DE843586-E506-4D30-A655-52B441F0114A}">
          <p14:sldIdLst>
            <p14:sldId id="690"/>
            <p14:sldId id="694"/>
            <p14:sldId id="2528"/>
            <p14:sldId id="679"/>
            <p14:sldId id="2529"/>
            <p14:sldId id="680"/>
          </p14:sldIdLst>
        </p14:section>
        <p14:section name="July 11th - May IEEE interim meeting" id="{D686ED55-D2EA-43E3-A87F-725BDBE41CF2}">
          <p14:sldIdLst>
            <p14:sldId id="2530"/>
            <p14:sldId id="2531"/>
            <p14:sldId id="2533"/>
            <p14:sldId id="2535"/>
          </p14:sldIdLst>
        </p14:section>
        <p14:section name="July 12th - July IEEE interim meeting" id="{8E838D38-B45C-442C-8603-25CE94919C41}">
          <p14:sldIdLst>
            <p14:sldId id="2536"/>
            <p14:sldId id="2537"/>
            <p14:sldId id="2538"/>
            <p14:sldId id="2567"/>
            <p14:sldId id="2400"/>
            <p14:sldId id="2513"/>
            <p14:sldId id="2549"/>
            <p14:sldId id="2551"/>
            <p14:sldId id="2527"/>
          </p14:sldIdLst>
        </p14:section>
        <p14:section name="Backup" id="{62682A0D-7317-4EE9-B56C-63AD74488E19}">
          <p14:sldIdLst>
            <p14:sldId id="2552"/>
            <p14:sldId id="315"/>
            <p14:sldId id="312"/>
            <p14:sldId id="318"/>
            <p14:sldId id="472"/>
            <p14:sldId id="473"/>
            <p14:sldId id="474"/>
            <p14:sldId id="480"/>
            <p14:sldId id="259"/>
            <p14:sldId id="260"/>
            <p14:sldId id="261"/>
            <p14:sldId id="2525"/>
          </p14:sldIdLst>
        </p14:section>
        <p14:section name="June 20th Telecon" id="{2BA70FBB-2DF2-4AB9-8CE1-BD33A7EA639A}">
          <p14:sldIdLst>
            <p14:sldId id="2555"/>
            <p14:sldId id="2556"/>
            <p14:sldId id="2557"/>
            <p14:sldId id="2558"/>
          </p14:sldIdLst>
        </p14:section>
        <p14:section name="June 27th Telecon" id="{81DC7820-6B2F-41EF-ABC1-9CAAE3DC68A2}">
          <p14:sldIdLst>
            <p14:sldId id="2559"/>
            <p14:sldId id="2560"/>
            <p14:sldId id="2561"/>
            <p14:sldId id="2563"/>
            <p14:sldId id="2564"/>
            <p14:sldId id="2562"/>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01964BA-5096-4DF8-8564-34D06E16E9D1}" v="222" dt="2023-06-28T19:21:57.100"/>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61" autoAdjust="0"/>
    <p:restoredTop sz="96807" autoAdjust="0"/>
  </p:normalViewPr>
  <p:slideViewPr>
    <p:cSldViewPr>
      <p:cViewPr varScale="1">
        <p:scale>
          <a:sx n="109" d="100"/>
          <a:sy n="109" d="100"/>
        </p:scale>
        <p:origin x="126" y="108"/>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microsoft.com/office/2015/10/relationships/revisionInfo" Target="revisionInfo.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E01964BA-5096-4DF8-8564-34D06E16E9D1}"/>
    <pc:docChg chg="undo redo custSel addSld delSld modSld sldOrd modMainMaster modSection">
      <pc:chgData name="Segev, Jonathan" userId="7c67a1b0-8725-4553-8055-0888dbcaef94" providerId="ADAL" clId="{E01964BA-5096-4DF8-8564-34D06E16E9D1}" dt="2023-06-28T19:22:03.313" v="1395" actId="14100"/>
      <pc:docMkLst>
        <pc:docMk/>
      </pc:docMkLst>
      <pc:sldChg chg="modSp mod">
        <pc:chgData name="Segev, Jonathan" userId="7c67a1b0-8725-4553-8055-0888dbcaef94" providerId="ADAL" clId="{E01964BA-5096-4DF8-8564-34D06E16E9D1}" dt="2023-06-26T19:48:34.670" v="32" actId="20577"/>
        <pc:sldMkLst>
          <pc:docMk/>
          <pc:sldMk cId="0" sldId="256"/>
        </pc:sldMkLst>
        <pc:spChg chg="mod">
          <ac:chgData name="Segev, Jonathan" userId="7c67a1b0-8725-4553-8055-0888dbcaef94" providerId="ADAL" clId="{E01964BA-5096-4DF8-8564-34D06E16E9D1}" dt="2023-06-26T19:41:27.012" v="3" actId="20577"/>
          <ac:spMkLst>
            <pc:docMk/>
            <pc:sldMk cId="0" sldId="256"/>
            <ac:spMk id="3073" creationId="{00000000-0000-0000-0000-000000000000}"/>
          </ac:spMkLst>
        </pc:spChg>
        <pc:spChg chg="mod">
          <ac:chgData name="Segev, Jonathan" userId="7c67a1b0-8725-4553-8055-0888dbcaef94" providerId="ADAL" clId="{E01964BA-5096-4DF8-8564-34D06E16E9D1}" dt="2023-06-26T19:48:34.670" v="32" actId="20577"/>
          <ac:spMkLst>
            <pc:docMk/>
            <pc:sldMk cId="0" sldId="256"/>
            <ac:spMk id="3074" creationId="{00000000-0000-0000-0000-000000000000}"/>
          </ac:spMkLst>
        </pc:spChg>
      </pc:sldChg>
      <pc:sldChg chg="modSp mod">
        <pc:chgData name="Segev, Jonathan" userId="7c67a1b0-8725-4553-8055-0888dbcaef94" providerId="ADAL" clId="{E01964BA-5096-4DF8-8564-34D06E16E9D1}" dt="2023-06-26T19:57:49.251" v="249" actId="20577"/>
        <pc:sldMkLst>
          <pc:docMk/>
          <pc:sldMk cId="0" sldId="257"/>
        </pc:sldMkLst>
        <pc:spChg chg="mod">
          <ac:chgData name="Segev, Jonathan" userId="7c67a1b0-8725-4553-8055-0888dbcaef94" providerId="ADAL" clId="{E01964BA-5096-4DF8-8564-34D06E16E9D1}" dt="2023-06-26T19:57:49.251" v="249" actId="20577"/>
          <ac:spMkLst>
            <pc:docMk/>
            <pc:sldMk cId="0" sldId="257"/>
            <ac:spMk id="4098" creationId="{00000000-0000-0000-0000-000000000000}"/>
          </ac:spMkLst>
        </pc:spChg>
      </pc:sldChg>
      <pc:sldChg chg="ord">
        <pc:chgData name="Segev, Jonathan" userId="7c67a1b0-8725-4553-8055-0888dbcaef94" providerId="ADAL" clId="{E01964BA-5096-4DF8-8564-34D06E16E9D1}" dt="2023-06-26T20:12:21.410" v="523"/>
        <pc:sldMkLst>
          <pc:docMk/>
          <pc:sldMk cId="0" sldId="259"/>
        </pc:sldMkLst>
      </pc:sldChg>
      <pc:sldChg chg="ord">
        <pc:chgData name="Segev, Jonathan" userId="7c67a1b0-8725-4553-8055-0888dbcaef94" providerId="ADAL" clId="{E01964BA-5096-4DF8-8564-34D06E16E9D1}" dt="2023-06-26T20:12:21.410" v="523"/>
        <pc:sldMkLst>
          <pc:docMk/>
          <pc:sldMk cId="0" sldId="260"/>
        </pc:sldMkLst>
      </pc:sldChg>
      <pc:sldChg chg="ord">
        <pc:chgData name="Segev, Jonathan" userId="7c67a1b0-8725-4553-8055-0888dbcaef94" providerId="ADAL" clId="{E01964BA-5096-4DF8-8564-34D06E16E9D1}" dt="2023-06-26T20:12:21.410" v="523"/>
        <pc:sldMkLst>
          <pc:docMk/>
          <pc:sldMk cId="0" sldId="261"/>
        </pc:sldMkLst>
      </pc:sldChg>
      <pc:sldChg chg="modSp mod">
        <pc:chgData name="Segev, Jonathan" userId="7c67a1b0-8725-4553-8055-0888dbcaef94" providerId="ADAL" clId="{E01964BA-5096-4DF8-8564-34D06E16E9D1}" dt="2023-06-26T19:41:40.422" v="16" actId="20577"/>
        <pc:sldMkLst>
          <pc:docMk/>
          <pc:sldMk cId="1558500835" sldId="265"/>
        </pc:sldMkLst>
        <pc:spChg chg="mod">
          <ac:chgData name="Segev, Jonathan" userId="7c67a1b0-8725-4553-8055-0888dbcaef94" providerId="ADAL" clId="{E01964BA-5096-4DF8-8564-34D06E16E9D1}" dt="2023-06-26T19:41:40.422" v="16" actId="20577"/>
          <ac:spMkLst>
            <pc:docMk/>
            <pc:sldMk cId="1558500835" sldId="265"/>
            <ac:spMk id="3" creationId="{00000000-0000-0000-0000-000000000000}"/>
          </ac:spMkLst>
        </pc:spChg>
      </pc:sldChg>
      <pc:sldChg chg="ord">
        <pc:chgData name="Segev, Jonathan" userId="7c67a1b0-8725-4553-8055-0888dbcaef94" providerId="ADAL" clId="{E01964BA-5096-4DF8-8564-34D06E16E9D1}" dt="2023-06-26T20:12:21.410" v="523"/>
        <pc:sldMkLst>
          <pc:docMk/>
          <pc:sldMk cId="1611601519" sldId="312"/>
        </pc:sldMkLst>
      </pc:sldChg>
      <pc:sldChg chg="ord">
        <pc:chgData name="Segev, Jonathan" userId="7c67a1b0-8725-4553-8055-0888dbcaef94" providerId="ADAL" clId="{E01964BA-5096-4DF8-8564-34D06E16E9D1}" dt="2023-06-26T20:12:21.410" v="523"/>
        <pc:sldMkLst>
          <pc:docMk/>
          <pc:sldMk cId="121284206" sldId="315"/>
        </pc:sldMkLst>
      </pc:sldChg>
      <pc:sldChg chg="ord">
        <pc:chgData name="Segev, Jonathan" userId="7c67a1b0-8725-4553-8055-0888dbcaef94" providerId="ADAL" clId="{E01964BA-5096-4DF8-8564-34D06E16E9D1}" dt="2023-06-26T20:12:21.410" v="523"/>
        <pc:sldMkLst>
          <pc:docMk/>
          <pc:sldMk cId="2729203249" sldId="318"/>
        </pc:sldMkLst>
      </pc:sldChg>
      <pc:sldChg chg="addSp delSp modSp mod">
        <pc:chgData name="Segev, Jonathan" userId="7c67a1b0-8725-4553-8055-0888dbcaef94" providerId="ADAL" clId="{E01964BA-5096-4DF8-8564-34D06E16E9D1}" dt="2023-06-28T19:22:03.313" v="1395" actId="14100"/>
        <pc:sldMkLst>
          <pc:docMk/>
          <pc:sldMk cId="1606978152" sldId="345"/>
        </pc:sldMkLst>
        <pc:spChg chg="add del mod">
          <ac:chgData name="Segev, Jonathan" userId="7c67a1b0-8725-4553-8055-0888dbcaef94" providerId="ADAL" clId="{E01964BA-5096-4DF8-8564-34D06E16E9D1}" dt="2023-06-28T19:21:25.268" v="1392" actId="21"/>
          <ac:spMkLst>
            <pc:docMk/>
            <pc:sldMk cId="1606978152" sldId="345"/>
            <ac:spMk id="8" creationId="{A6F3B0DE-87DA-6B6F-6103-B04772583705}"/>
          </ac:spMkLst>
        </pc:spChg>
        <pc:graphicFrameChg chg="add del mod modGraphic">
          <ac:chgData name="Segev, Jonathan" userId="7c67a1b0-8725-4553-8055-0888dbcaef94" providerId="ADAL" clId="{E01964BA-5096-4DF8-8564-34D06E16E9D1}" dt="2023-06-28T19:22:03.313" v="1395" actId="14100"/>
          <ac:graphicFrameMkLst>
            <pc:docMk/>
            <pc:sldMk cId="1606978152" sldId="345"/>
            <ac:graphicFrameMk id="7" creationId="{00000000-0000-0000-0000-000000000000}"/>
          </ac:graphicFrameMkLst>
        </pc:graphicFrameChg>
      </pc:sldChg>
      <pc:sldChg chg="ord">
        <pc:chgData name="Segev, Jonathan" userId="7c67a1b0-8725-4553-8055-0888dbcaef94" providerId="ADAL" clId="{E01964BA-5096-4DF8-8564-34D06E16E9D1}" dt="2023-06-26T20:12:21.410" v="523"/>
        <pc:sldMkLst>
          <pc:docMk/>
          <pc:sldMk cId="563446950" sldId="472"/>
        </pc:sldMkLst>
      </pc:sldChg>
      <pc:sldChg chg="ord">
        <pc:chgData name="Segev, Jonathan" userId="7c67a1b0-8725-4553-8055-0888dbcaef94" providerId="ADAL" clId="{E01964BA-5096-4DF8-8564-34D06E16E9D1}" dt="2023-06-26T20:12:21.410" v="523"/>
        <pc:sldMkLst>
          <pc:docMk/>
          <pc:sldMk cId="3026454083" sldId="473"/>
        </pc:sldMkLst>
      </pc:sldChg>
      <pc:sldChg chg="ord">
        <pc:chgData name="Segev, Jonathan" userId="7c67a1b0-8725-4553-8055-0888dbcaef94" providerId="ADAL" clId="{E01964BA-5096-4DF8-8564-34D06E16E9D1}" dt="2023-06-26T20:12:21.410" v="523"/>
        <pc:sldMkLst>
          <pc:docMk/>
          <pc:sldMk cId="322261938" sldId="474"/>
        </pc:sldMkLst>
      </pc:sldChg>
      <pc:sldChg chg="ord">
        <pc:chgData name="Segev, Jonathan" userId="7c67a1b0-8725-4553-8055-0888dbcaef94" providerId="ADAL" clId="{E01964BA-5096-4DF8-8564-34D06E16E9D1}" dt="2023-06-26T20:12:21.410" v="523"/>
        <pc:sldMkLst>
          <pc:docMk/>
          <pc:sldMk cId="3230229844" sldId="480"/>
        </pc:sldMkLst>
      </pc:sldChg>
      <pc:sldChg chg="modSp mod">
        <pc:chgData name="Segev, Jonathan" userId="7c67a1b0-8725-4553-8055-0888dbcaef94" providerId="ADAL" clId="{E01964BA-5096-4DF8-8564-34D06E16E9D1}" dt="2023-06-26T20:06:34.815" v="451" actId="14100"/>
        <pc:sldMkLst>
          <pc:docMk/>
          <pc:sldMk cId="4011216508" sldId="569"/>
        </pc:sldMkLst>
        <pc:spChg chg="mod">
          <ac:chgData name="Segev, Jonathan" userId="7c67a1b0-8725-4553-8055-0888dbcaef94" providerId="ADAL" clId="{E01964BA-5096-4DF8-8564-34D06E16E9D1}" dt="2023-06-26T20:03:54.969" v="445" actId="20577"/>
          <ac:spMkLst>
            <pc:docMk/>
            <pc:sldMk cId="4011216508" sldId="569"/>
            <ac:spMk id="2" creationId="{00000000-0000-0000-0000-000000000000}"/>
          </ac:spMkLst>
        </pc:spChg>
        <pc:spChg chg="mod">
          <ac:chgData name="Segev, Jonathan" userId="7c67a1b0-8725-4553-8055-0888dbcaef94" providerId="ADAL" clId="{E01964BA-5096-4DF8-8564-34D06E16E9D1}" dt="2023-06-26T20:06:30.969" v="450" actId="14100"/>
          <ac:spMkLst>
            <pc:docMk/>
            <pc:sldMk cId="4011216508" sldId="569"/>
            <ac:spMk id="3" creationId="{00000000-0000-0000-0000-000000000000}"/>
          </ac:spMkLst>
        </pc:spChg>
        <pc:spChg chg="mod">
          <ac:chgData name="Segev, Jonathan" userId="7c67a1b0-8725-4553-8055-0888dbcaef94" providerId="ADAL" clId="{E01964BA-5096-4DF8-8564-34D06E16E9D1}" dt="2023-06-26T20:06:34.815" v="451" actId="14100"/>
          <ac:spMkLst>
            <pc:docMk/>
            <pc:sldMk cId="4011216508" sldId="569"/>
            <ac:spMk id="7" creationId="{13C21951-EF11-4B7C-A112-83E121BD1D41}"/>
          </ac:spMkLst>
        </pc:spChg>
      </pc:sldChg>
      <pc:sldChg chg="modSp mod">
        <pc:chgData name="Segev, Jonathan" userId="7c67a1b0-8725-4553-8055-0888dbcaef94" providerId="ADAL" clId="{E01964BA-5096-4DF8-8564-34D06E16E9D1}" dt="2023-06-26T20:10:15.699" v="499" actId="5793"/>
        <pc:sldMkLst>
          <pc:docMk/>
          <pc:sldMk cId="2279493781" sldId="690"/>
        </pc:sldMkLst>
        <pc:spChg chg="mod">
          <ac:chgData name="Segev, Jonathan" userId="7c67a1b0-8725-4553-8055-0888dbcaef94" providerId="ADAL" clId="{E01964BA-5096-4DF8-8564-34D06E16E9D1}" dt="2023-06-26T20:10:15.699" v="499" actId="5793"/>
          <ac:spMkLst>
            <pc:docMk/>
            <pc:sldMk cId="2279493781" sldId="690"/>
            <ac:spMk id="2" creationId="{00000000-0000-0000-0000-000000000000}"/>
          </ac:spMkLst>
        </pc:spChg>
      </pc:sldChg>
      <pc:sldChg chg="modSp del mod">
        <pc:chgData name="Segev, Jonathan" userId="7c67a1b0-8725-4553-8055-0888dbcaef94" providerId="ADAL" clId="{E01964BA-5096-4DF8-8564-34D06E16E9D1}" dt="2023-06-28T19:10:36.984" v="1389" actId="47"/>
        <pc:sldMkLst>
          <pc:docMk/>
          <pc:sldMk cId="925929041" sldId="691"/>
        </pc:sldMkLst>
        <pc:spChg chg="mod">
          <ac:chgData name="Segev, Jonathan" userId="7c67a1b0-8725-4553-8055-0888dbcaef94" providerId="ADAL" clId="{E01964BA-5096-4DF8-8564-34D06E16E9D1}" dt="2023-06-26T20:03:36.777" v="441" actId="20577"/>
          <ac:spMkLst>
            <pc:docMk/>
            <pc:sldMk cId="925929041" sldId="691"/>
            <ac:spMk id="8198" creationId="{00000000-0000-0000-0000-000000000000}"/>
          </ac:spMkLst>
        </pc:spChg>
      </pc:sldChg>
      <pc:sldChg chg="modSp mod">
        <pc:chgData name="Segev, Jonathan" userId="7c67a1b0-8725-4553-8055-0888dbcaef94" providerId="ADAL" clId="{E01964BA-5096-4DF8-8564-34D06E16E9D1}" dt="2023-06-26T20:10:51.049" v="501"/>
        <pc:sldMkLst>
          <pc:docMk/>
          <pc:sldMk cId="3473345634" sldId="694"/>
        </pc:sldMkLst>
        <pc:spChg chg="mod">
          <ac:chgData name="Segev, Jonathan" userId="7c67a1b0-8725-4553-8055-0888dbcaef94" providerId="ADAL" clId="{E01964BA-5096-4DF8-8564-34D06E16E9D1}" dt="2023-06-26T20:10:51.049" v="501"/>
          <ac:spMkLst>
            <pc:docMk/>
            <pc:sldMk cId="3473345634" sldId="694"/>
            <ac:spMk id="2" creationId="{00000000-0000-0000-0000-000000000000}"/>
          </ac:spMkLst>
        </pc:spChg>
      </pc:sldChg>
      <pc:sldChg chg="modSp mod">
        <pc:chgData name="Segev, Jonathan" userId="7c67a1b0-8725-4553-8055-0888dbcaef94" providerId="ADAL" clId="{E01964BA-5096-4DF8-8564-34D06E16E9D1}" dt="2023-06-26T19:59:03.141" v="258" actId="20577"/>
        <pc:sldMkLst>
          <pc:docMk/>
          <pc:sldMk cId="1968720319" sldId="2366"/>
        </pc:sldMkLst>
        <pc:spChg chg="mod">
          <ac:chgData name="Segev, Jonathan" userId="7c67a1b0-8725-4553-8055-0888dbcaef94" providerId="ADAL" clId="{E01964BA-5096-4DF8-8564-34D06E16E9D1}" dt="2023-06-26T19:59:03.141" v="258" actId="20577"/>
          <ac:spMkLst>
            <pc:docMk/>
            <pc:sldMk cId="1968720319" sldId="2366"/>
            <ac:spMk id="3" creationId="{00000000-0000-0000-0000-000000000000}"/>
          </ac:spMkLst>
        </pc:spChg>
      </pc:sldChg>
      <pc:sldChg chg="modSp mod">
        <pc:chgData name="Segev, Jonathan" userId="7c67a1b0-8725-4553-8055-0888dbcaef94" providerId="ADAL" clId="{E01964BA-5096-4DF8-8564-34D06E16E9D1}" dt="2023-06-26T20:01:52.371" v="433" actId="404"/>
        <pc:sldMkLst>
          <pc:docMk/>
          <pc:sldMk cId="773545687" sldId="2367"/>
        </pc:sldMkLst>
        <pc:spChg chg="mod">
          <ac:chgData name="Segev, Jonathan" userId="7c67a1b0-8725-4553-8055-0888dbcaef94" providerId="ADAL" clId="{E01964BA-5096-4DF8-8564-34D06E16E9D1}" dt="2023-06-26T20:01:52.371" v="433" actId="404"/>
          <ac:spMkLst>
            <pc:docMk/>
            <pc:sldMk cId="773545687" sldId="2367"/>
            <ac:spMk id="3" creationId="{00000000-0000-0000-0000-000000000000}"/>
          </ac:spMkLst>
        </pc:spChg>
      </pc:sldChg>
      <pc:sldChg chg="modSp del mod">
        <pc:chgData name="Segev, Jonathan" userId="7c67a1b0-8725-4553-8055-0888dbcaef94" providerId="ADAL" clId="{E01964BA-5096-4DF8-8564-34D06E16E9D1}" dt="2023-06-28T18:56:22.423" v="1352" actId="2696"/>
        <pc:sldMkLst>
          <pc:docMk/>
          <pc:sldMk cId="470571942" sldId="2400"/>
        </pc:sldMkLst>
        <pc:spChg chg="mod">
          <ac:chgData name="Segev, Jonathan" userId="7c67a1b0-8725-4553-8055-0888dbcaef94" providerId="ADAL" clId="{E01964BA-5096-4DF8-8564-34D06E16E9D1}" dt="2023-06-26T20:15:34.302" v="563" actId="6549"/>
          <ac:spMkLst>
            <pc:docMk/>
            <pc:sldMk cId="470571942" sldId="2400"/>
            <ac:spMk id="8" creationId="{CC5B7EB9-3DEF-4981-89A9-614127FF9327}"/>
          </ac:spMkLst>
        </pc:spChg>
      </pc:sldChg>
      <pc:sldChg chg="add">
        <pc:chgData name="Segev, Jonathan" userId="7c67a1b0-8725-4553-8055-0888dbcaef94" providerId="ADAL" clId="{E01964BA-5096-4DF8-8564-34D06E16E9D1}" dt="2023-06-28T18:56:28.400" v="1353"/>
        <pc:sldMkLst>
          <pc:docMk/>
          <pc:sldMk cId="1354867337" sldId="2400"/>
        </pc:sldMkLst>
      </pc:sldChg>
      <pc:sldChg chg="del">
        <pc:chgData name="Segev, Jonathan" userId="7c67a1b0-8725-4553-8055-0888dbcaef94" providerId="ADAL" clId="{E01964BA-5096-4DF8-8564-34D06E16E9D1}" dt="2023-06-28T18:56:22.423" v="1352" actId="2696"/>
        <pc:sldMkLst>
          <pc:docMk/>
          <pc:sldMk cId="2627060104" sldId="2513"/>
        </pc:sldMkLst>
      </pc:sldChg>
      <pc:sldChg chg="modSp add mod">
        <pc:chgData name="Segev, Jonathan" userId="7c67a1b0-8725-4553-8055-0888dbcaef94" providerId="ADAL" clId="{E01964BA-5096-4DF8-8564-34D06E16E9D1}" dt="2023-06-28T19:06:13.372" v="1368" actId="6549"/>
        <pc:sldMkLst>
          <pc:docMk/>
          <pc:sldMk cId="3018441176" sldId="2513"/>
        </pc:sldMkLst>
        <pc:spChg chg="mod">
          <ac:chgData name="Segev, Jonathan" userId="7c67a1b0-8725-4553-8055-0888dbcaef94" providerId="ADAL" clId="{E01964BA-5096-4DF8-8564-34D06E16E9D1}" dt="2023-06-28T19:06:00.164" v="1367" actId="20577"/>
          <ac:spMkLst>
            <pc:docMk/>
            <pc:sldMk cId="3018441176" sldId="2513"/>
            <ac:spMk id="2" creationId="{E93E8C48-D0FE-45AE-A892-200CA7D54BC4}"/>
          </ac:spMkLst>
        </pc:spChg>
        <pc:spChg chg="mod">
          <ac:chgData name="Segev, Jonathan" userId="7c67a1b0-8725-4553-8055-0888dbcaef94" providerId="ADAL" clId="{E01964BA-5096-4DF8-8564-34D06E16E9D1}" dt="2023-06-28T19:06:13.372" v="1368" actId="6549"/>
          <ac:spMkLst>
            <pc:docMk/>
            <pc:sldMk cId="3018441176" sldId="2513"/>
            <ac:spMk id="3" creationId="{F4989200-2622-46AD-AE0D-4E2448C695E7}"/>
          </ac:spMkLst>
        </pc:spChg>
      </pc:sldChg>
      <pc:sldChg chg="ord">
        <pc:chgData name="Segev, Jonathan" userId="7c67a1b0-8725-4553-8055-0888dbcaef94" providerId="ADAL" clId="{E01964BA-5096-4DF8-8564-34D06E16E9D1}" dt="2023-06-26T20:12:21.410" v="523"/>
        <pc:sldMkLst>
          <pc:docMk/>
          <pc:sldMk cId="4169244735" sldId="2525"/>
        </pc:sldMkLst>
      </pc:sldChg>
      <pc:sldChg chg="modSp mod">
        <pc:chgData name="Segev, Jonathan" userId="7c67a1b0-8725-4553-8055-0888dbcaef94" providerId="ADAL" clId="{E01964BA-5096-4DF8-8564-34D06E16E9D1}" dt="2023-06-28T18:56:53.103" v="1355" actId="6549"/>
        <pc:sldMkLst>
          <pc:docMk/>
          <pc:sldMk cId="343005988" sldId="2530"/>
        </pc:sldMkLst>
        <pc:spChg chg="mod">
          <ac:chgData name="Segev, Jonathan" userId="7c67a1b0-8725-4553-8055-0888dbcaef94" providerId="ADAL" clId="{E01964BA-5096-4DF8-8564-34D06E16E9D1}" dt="2023-06-26T20:11:09.508" v="511" actId="6549"/>
          <ac:spMkLst>
            <pc:docMk/>
            <pc:sldMk cId="343005988" sldId="2530"/>
            <ac:spMk id="2" creationId="{00000000-0000-0000-0000-000000000000}"/>
          </ac:spMkLst>
        </pc:spChg>
        <pc:spChg chg="mod">
          <ac:chgData name="Segev, Jonathan" userId="7c67a1b0-8725-4553-8055-0888dbcaef94" providerId="ADAL" clId="{E01964BA-5096-4DF8-8564-34D06E16E9D1}" dt="2023-06-28T18:56:53.103" v="1355" actId="6549"/>
          <ac:spMkLst>
            <pc:docMk/>
            <pc:sldMk cId="343005988" sldId="2530"/>
            <ac:spMk id="3" creationId="{00000000-0000-0000-0000-000000000000}"/>
          </ac:spMkLst>
        </pc:spChg>
      </pc:sldChg>
      <pc:sldChg chg="modSp mod">
        <pc:chgData name="Segev, Jonathan" userId="7c67a1b0-8725-4553-8055-0888dbcaef94" providerId="ADAL" clId="{E01964BA-5096-4DF8-8564-34D06E16E9D1}" dt="2023-06-26T20:13:37.058" v="559" actId="6549"/>
        <pc:sldMkLst>
          <pc:docMk/>
          <pc:sldMk cId="726842924" sldId="2531"/>
        </pc:sldMkLst>
        <pc:spChg chg="mod">
          <ac:chgData name="Segev, Jonathan" userId="7c67a1b0-8725-4553-8055-0888dbcaef94" providerId="ADAL" clId="{E01964BA-5096-4DF8-8564-34D06E16E9D1}" dt="2023-06-26T20:13:26.704" v="552" actId="6549"/>
          <ac:spMkLst>
            <pc:docMk/>
            <pc:sldMk cId="726842924" sldId="2531"/>
            <ac:spMk id="2" creationId="{00000000-0000-0000-0000-000000000000}"/>
          </ac:spMkLst>
        </pc:spChg>
        <pc:graphicFrameChg chg="modGraphic">
          <ac:chgData name="Segev, Jonathan" userId="7c67a1b0-8725-4553-8055-0888dbcaef94" providerId="ADAL" clId="{E01964BA-5096-4DF8-8564-34D06E16E9D1}" dt="2023-06-26T20:13:37.058" v="559" actId="6549"/>
          <ac:graphicFrameMkLst>
            <pc:docMk/>
            <pc:sldMk cId="726842924" sldId="2531"/>
            <ac:graphicFrameMk id="7" creationId="{00000000-0000-0000-0000-000000000000}"/>
          </ac:graphicFrameMkLst>
        </pc:graphicFrameChg>
      </pc:sldChg>
      <pc:sldChg chg="modSp mod">
        <pc:chgData name="Segev, Jonathan" userId="7c67a1b0-8725-4553-8055-0888dbcaef94" providerId="ADAL" clId="{E01964BA-5096-4DF8-8564-34D06E16E9D1}" dt="2023-06-28T18:57:02.986" v="1356"/>
        <pc:sldMkLst>
          <pc:docMk/>
          <pc:sldMk cId="875095996" sldId="2536"/>
        </pc:sldMkLst>
        <pc:spChg chg="mod">
          <ac:chgData name="Segev, Jonathan" userId="7c67a1b0-8725-4553-8055-0888dbcaef94" providerId="ADAL" clId="{E01964BA-5096-4DF8-8564-34D06E16E9D1}" dt="2023-06-26T20:11:42.510" v="520" actId="20577"/>
          <ac:spMkLst>
            <pc:docMk/>
            <pc:sldMk cId="875095996" sldId="2536"/>
            <ac:spMk id="2" creationId="{00000000-0000-0000-0000-000000000000}"/>
          </ac:spMkLst>
        </pc:spChg>
        <pc:spChg chg="mod">
          <ac:chgData name="Segev, Jonathan" userId="7c67a1b0-8725-4553-8055-0888dbcaef94" providerId="ADAL" clId="{E01964BA-5096-4DF8-8564-34D06E16E9D1}" dt="2023-06-28T18:57:02.986" v="1356"/>
          <ac:spMkLst>
            <pc:docMk/>
            <pc:sldMk cId="875095996" sldId="2536"/>
            <ac:spMk id="3" creationId="{00000000-0000-0000-0000-000000000000}"/>
          </ac:spMkLst>
        </pc:spChg>
      </pc:sldChg>
      <pc:sldChg chg="modSp mod">
        <pc:chgData name="Segev, Jonathan" userId="7c67a1b0-8725-4553-8055-0888dbcaef94" providerId="ADAL" clId="{E01964BA-5096-4DF8-8564-34D06E16E9D1}" dt="2023-06-26T20:13:04.845" v="540" actId="6549"/>
        <pc:sldMkLst>
          <pc:docMk/>
          <pc:sldMk cId="451544889" sldId="2537"/>
        </pc:sldMkLst>
        <pc:spChg chg="mod">
          <ac:chgData name="Segev, Jonathan" userId="7c67a1b0-8725-4553-8055-0888dbcaef94" providerId="ADAL" clId="{E01964BA-5096-4DF8-8564-34D06E16E9D1}" dt="2023-06-26T20:13:04.845" v="540" actId="6549"/>
          <ac:spMkLst>
            <pc:docMk/>
            <pc:sldMk cId="451544889" sldId="2537"/>
            <ac:spMk id="2" creationId="{00000000-0000-0000-0000-000000000000}"/>
          </ac:spMkLst>
        </pc:spChg>
        <pc:graphicFrameChg chg="modGraphic">
          <ac:chgData name="Segev, Jonathan" userId="7c67a1b0-8725-4553-8055-0888dbcaef94" providerId="ADAL" clId="{E01964BA-5096-4DF8-8564-34D06E16E9D1}" dt="2023-06-26T20:12:51.385" v="530" actId="6549"/>
          <ac:graphicFrameMkLst>
            <pc:docMk/>
            <pc:sldMk cId="451544889" sldId="2537"/>
            <ac:graphicFrameMk id="7" creationId="{00000000-0000-0000-0000-000000000000}"/>
          </ac:graphicFrameMkLst>
        </pc:graphicFrameChg>
      </pc:sldChg>
      <pc:sldChg chg="modSp del mod">
        <pc:chgData name="Segev, Jonathan" userId="7c67a1b0-8725-4553-8055-0888dbcaef94" providerId="ADAL" clId="{E01964BA-5096-4DF8-8564-34D06E16E9D1}" dt="2023-06-28T18:56:22.423" v="1352" actId="2696"/>
        <pc:sldMkLst>
          <pc:docMk/>
          <pc:sldMk cId="913214329" sldId="2538"/>
        </pc:sldMkLst>
        <pc:spChg chg="mod">
          <ac:chgData name="Segev, Jonathan" userId="7c67a1b0-8725-4553-8055-0888dbcaef94" providerId="ADAL" clId="{E01964BA-5096-4DF8-8564-34D06E16E9D1}" dt="2023-06-28T18:22:25.955" v="1262" actId="20577"/>
          <ac:spMkLst>
            <pc:docMk/>
            <pc:sldMk cId="913214329" sldId="2538"/>
            <ac:spMk id="2" creationId="{46AF83E7-3A0B-4238-818F-C4D271BAEAA3}"/>
          </ac:spMkLst>
        </pc:spChg>
      </pc:sldChg>
      <pc:sldChg chg="add">
        <pc:chgData name="Segev, Jonathan" userId="7c67a1b0-8725-4553-8055-0888dbcaef94" providerId="ADAL" clId="{E01964BA-5096-4DF8-8564-34D06E16E9D1}" dt="2023-06-28T18:56:28.400" v="1353"/>
        <pc:sldMkLst>
          <pc:docMk/>
          <pc:sldMk cId="1347433081" sldId="2538"/>
        </pc:sldMkLst>
      </pc:sldChg>
      <pc:sldChg chg="modSp add mod">
        <pc:chgData name="Segev, Jonathan" userId="7c67a1b0-8725-4553-8055-0888dbcaef94" providerId="ADAL" clId="{E01964BA-5096-4DF8-8564-34D06E16E9D1}" dt="2023-06-28T19:06:47.090" v="1386" actId="6549"/>
        <pc:sldMkLst>
          <pc:docMk/>
          <pc:sldMk cId="1704647827" sldId="2549"/>
        </pc:sldMkLst>
        <pc:spChg chg="mod">
          <ac:chgData name="Segev, Jonathan" userId="7c67a1b0-8725-4553-8055-0888dbcaef94" providerId="ADAL" clId="{E01964BA-5096-4DF8-8564-34D06E16E9D1}" dt="2023-06-28T19:06:31.631" v="1380" actId="20577"/>
          <ac:spMkLst>
            <pc:docMk/>
            <pc:sldMk cId="1704647827" sldId="2549"/>
            <ac:spMk id="2" creationId="{E93E8C48-D0FE-45AE-A892-200CA7D54BC4}"/>
          </ac:spMkLst>
        </pc:spChg>
        <pc:spChg chg="mod">
          <ac:chgData name="Segev, Jonathan" userId="7c67a1b0-8725-4553-8055-0888dbcaef94" providerId="ADAL" clId="{E01964BA-5096-4DF8-8564-34D06E16E9D1}" dt="2023-06-28T19:06:47.090" v="1386" actId="6549"/>
          <ac:spMkLst>
            <pc:docMk/>
            <pc:sldMk cId="1704647827" sldId="2549"/>
            <ac:spMk id="3" creationId="{F4989200-2622-46AD-AE0D-4E2448C695E7}"/>
          </ac:spMkLst>
        </pc:spChg>
      </pc:sldChg>
      <pc:sldChg chg="del">
        <pc:chgData name="Segev, Jonathan" userId="7c67a1b0-8725-4553-8055-0888dbcaef94" providerId="ADAL" clId="{E01964BA-5096-4DF8-8564-34D06E16E9D1}" dt="2023-06-28T18:56:22.423" v="1352" actId="2696"/>
        <pc:sldMkLst>
          <pc:docMk/>
          <pc:sldMk cId="2558250765" sldId="2549"/>
        </pc:sldMkLst>
      </pc:sldChg>
      <pc:sldChg chg="del">
        <pc:chgData name="Segev, Jonathan" userId="7c67a1b0-8725-4553-8055-0888dbcaef94" providerId="ADAL" clId="{E01964BA-5096-4DF8-8564-34D06E16E9D1}" dt="2023-06-28T19:07:06.935" v="1388" actId="47"/>
        <pc:sldMkLst>
          <pc:docMk/>
          <pc:sldMk cId="1616780024" sldId="2550"/>
        </pc:sldMkLst>
      </pc:sldChg>
      <pc:sldChg chg="del">
        <pc:chgData name="Segev, Jonathan" userId="7c67a1b0-8725-4553-8055-0888dbcaef94" providerId="ADAL" clId="{E01964BA-5096-4DF8-8564-34D06E16E9D1}" dt="2023-06-28T18:56:22.423" v="1352" actId="2696"/>
        <pc:sldMkLst>
          <pc:docMk/>
          <pc:sldMk cId="574626318" sldId="2552"/>
        </pc:sldMkLst>
      </pc:sldChg>
      <pc:sldChg chg="add ord">
        <pc:chgData name="Segev, Jonathan" userId="7c67a1b0-8725-4553-8055-0888dbcaef94" providerId="ADAL" clId="{E01964BA-5096-4DF8-8564-34D06E16E9D1}" dt="2023-06-28T19:02:34.006" v="1359"/>
        <pc:sldMkLst>
          <pc:docMk/>
          <pc:sldMk cId="3188154941" sldId="2552"/>
        </pc:sldMkLst>
      </pc:sldChg>
      <pc:sldChg chg="del">
        <pc:chgData name="Segev, Jonathan" userId="7c67a1b0-8725-4553-8055-0888dbcaef94" providerId="ADAL" clId="{E01964BA-5096-4DF8-8564-34D06E16E9D1}" dt="2023-06-28T19:07:03.818" v="1387" actId="47"/>
        <pc:sldMkLst>
          <pc:docMk/>
          <pc:sldMk cId="464905543" sldId="2553"/>
        </pc:sldMkLst>
      </pc:sldChg>
      <pc:sldChg chg="add del">
        <pc:chgData name="Segev, Jonathan" userId="7c67a1b0-8725-4553-8055-0888dbcaef94" providerId="ADAL" clId="{E01964BA-5096-4DF8-8564-34D06E16E9D1}" dt="2023-06-28T19:02:29.456" v="1357" actId="47"/>
        <pc:sldMkLst>
          <pc:docMk/>
          <pc:sldMk cId="3762174593" sldId="2554"/>
        </pc:sldMkLst>
      </pc:sldChg>
      <pc:sldChg chg="del">
        <pc:chgData name="Segev, Jonathan" userId="7c67a1b0-8725-4553-8055-0888dbcaef94" providerId="ADAL" clId="{E01964BA-5096-4DF8-8564-34D06E16E9D1}" dt="2023-06-28T18:56:22.423" v="1352" actId="2696"/>
        <pc:sldMkLst>
          <pc:docMk/>
          <pc:sldMk cId="4007107516" sldId="2554"/>
        </pc:sldMkLst>
      </pc:sldChg>
      <pc:sldChg chg="new del">
        <pc:chgData name="Segev, Jonathan" userId="7c67a1b0-8725-4553-8055-0888dbcaef94" providerId="ADAL" clId="{E01964BA-5096-4DF8-8564-34D06E16E9D1}" dt="2023-06-26T19:54:03.437" v="35" actId="47"/>
        <pc:sldMkLst>
          <pc:docMk/>
          <pc:sldMk cId="3486159384" sldId="2565"/>
        </pc:sldMkLst>
      </pc:sldChg>
      <pc:sldChg chg="modSp add mod">
        <pc:chgData name="Segev, Jonathan" userId="7c67a1b0-8725-4553-8055-0888dbcaef94" providerId="ADAL" clId="{E01964BA-5096-4DF8-8564-34D06E16E9D1}" dt="2023-06-26T19:55:35.694" v="217" actId="20577"/>
        <pc:sldMkLst>
          <pc:docMk/>
          <pc:sldMk cId="4266442716" sldId="2566"/>
        </pc:sldMkLst>
        <pc:spChg chg="mod">
          <ac:chgData name="Segev, Jonathan" userId="7c67a1b0-8725-4553-8055-0888dbcaef94" providerId="ADAL" clId="{E01964BA-5096-4DF8-8564-34D06E16E9D1}" dt="2023-06-26T19:55:35.694" v="217" actId="20577"/>
          <ac:spMkLst>
            <pc:docMk/>
            <pc:sldMk cId="4266442716" sldId="2566"/>
            <ac:spMk id="3" creationId="{00000000-0000-0000-0000-000000000000}"/>
          </ac:spMkLst>
        </pc:spChg>
        <pc:spChg chg="mod">
          <ac:chgData name="Segev, Jonathan" userId="7c67a1b0-8725-4553-8055-0888dbcaef94" providerId="ADAL" clId="{E01964BA-5096-4DF8-8564-34D06E16E9D1}" dt="2023-06-26T19:54:16.090" v="53" actId="20577"/>
          <ac:spMkLst>
            <pc:docMk/>
            <pc:sldMk cId="4266442716" sldId="2566"/>
            <ac:spMk id="7" creationId="{00000000-0000-0000-0000-000000000000}"/>
          </ac:spMkLst>
        </pc:spChg>
      </pc:sldChg>
      <pc:sldChg chg="add">
        <pc:chgData name="Segev, Jonathan" userId="7c67a1b0-8725-4553-8055-0888dbcaef94" providerId="ADAL" clId="{E01964BA-5096-4DF8-8564-34D06E16E9D1}" dt="2023-06-28T18:56:28.400" v="1353"/>
        <pc:sldMkLst>
          <pc:docMk/>
          <pc:sldMk cId="327341192" sldId="2567"/>
        </pc:sldMkLst>
      </pc:sldChg>
      <pc:sldChg chg="addSp delSp modSp add del mod">
        <pc:chgData name="Segev, Jonathan" userId="7c67a1b0-8725-4553-8055-0888dbcaef94" providerId="ADAL" clId="{E01964BA-5096-4DF8-8564-34D06E16E9D1}" dt="2023-06-28T18:56:22.423" v="1352" actId="2696"/>
        <pc:sldMkLst>
          <pc:docMk/>
          <pc:sldMk cId="540165837" sldId="2567"/>
        </pc:sldMkLst>
        <pc:spChg chg="mod">
          <ac:chgData name="Segev, Jonathan" userId="7c67a1b0-8725-4553-8055-0888dbcaef94" providerId="ADAL" clId="{E01964BA-5096-4DF8-8564-34D06E16E9D1}" dt="2023-06-28T18:22:32.060" v="1272" actId="20577"/>
          <ac:spMkLst>
            <pc:docMk/>
            <pc:sldMk cId="540165837" sldId="2567"/>
            <ac:spMk id="2" creationId="{46AF83E7-3A0B-4238-818F-C4D271BAEAA3}"/>
          </ac:spMkLst>
        </pc:spChg>
        <pc:spChg chg="add mod topLvl">
          <ac:chgData name="Segev, Jonathan" userId="7c67a1b0-8725-4553-8055-0888dbcaef94" providerId="ADAL" clId="{E01964BA-5096-4DF8-8564-34D06E16E9D1}" dt="2023-06-28T18:34:35.615" v="1344" actId="164"/>
          <ac:spMkLst>
            <pc:docMk/>
            <pc:sldMk cId="540165837" sldId="2567"/>
            <ac:spMk id="7" creationId="{793BC54C-DC30-47A8-996C-2B491F26EAD1}"/>
          </ac:spMkLst>
        </pc:spChg>
        <pc:spChg chg="mod topLvl">
          <ac:chgData name="Segev, Jonathan" userId="7c67a1b0-8725-4553-8055-0888dbcaef94" providerId="ADAL" clId="{E01964BA-5096-4DF8-8564-34D06E16E9D1}" dt="2023-06-28T17:36:03.967" v="1029" actId="1076"/>
          <ac:spMkLst>
            <pc:docMk/>
            <pc:sldMk cId="540165837" sldId="2567"/>
            <ac:spMk id="8" creationId="{1FB10516-3491-4316-A725-E4F1B9846A8D}"/>
          </ac:spMkLst>
        </pc:spChg>
        <pc:spChg chg="add del mod topLvl">
          <ac:chgData name="Segev, Jonathan" userId="7c67a1b0-8725-4553-8055-0888dbcaef94" providerId="ADAL" clId="{E01964BA-5096-4DF8-8564-34D06E16E9D1}" dt="2023-06-28T17:22:32.447" v="905" actId="165"/>
          <ac:spMkLst>
            <pc:docMk/>
            <pc:sldMk cId="540165837" sldId="2567"/>
            <ac:spMk id="9" creationId="{B387DA77-B53F-462C-90EA-AA2F27328AC2}"/>
          </ac:spMkLst>
        </pc:spChg>
        <pc:spChg chg="add del mod topLvl">
          <ac:chgData name="Segev, Jonathan" userId="7c67a1b0-8725-4553-8055-0888dbcaef94" providerId="ADAL" clId="{E01964BA-5096-4DF8-8564-34D06E16E9D1}" dt="2023-06-28T17:22:32.447" v="905" actId="165"/>
          <ac:spMkLst>
            <pc:docMk/>
            <pc:sldMk cId="540165837" sldId="2567"/>
            <ac:spMk id="10" creationId="{ED863154-4D05-415D-ACB3-92E0A6E47AF4}"/>
          </ac:spMkLst>
        </pc:spChg>
        <pc:spChg chg="add del mod topLvl">
          <ac:chgData name="Segev, Jonathan" userId="7c67a1b0-8725-4553-8055-0888dbcaef94" providerId="ADAL" clId="{E01964BA-5096-4DF8-8564-34D06E16E9D1}" dt="2023-06-28T17:22:32.447" v="905" actId="165"/>
          <ac:spMkLst>
            <pc:docMk/>
            <pc:sldMk cId="540165837" sldId="2567"/>
            <ac:spMk id="11" creationId="{FFEF244E-1972-4D20-9C4E-1D743CDE82F5}"/>
          </ac:spMkLst>
        </pc:spChg>
        <pc:spChg chg="add del mod topLvl">
          <ac:chgData name="Segev, Jonathan" userId="7c67a1b0-8725-4553-8055-0888dbcaef94" providerId="ADAL" clId="{E01964BA-5096-4DF8-8564-34D06E16E9D1}" dt="2023-06-28T18:33:54.469" v="1343" actId="14100"/>
          <ac:spMkLst>
            <pc:docMk/>
            <pc:sldMk cId="540165837" sldId="2567"/>
            <ac:spMk id="12" creationId="{3AC636AE-408B-49BA-A585-EE731FCBE342}"/>
          </ac:spMkLst>
        </pc:spChg>
        <pc:spChg chg="mod topLvl">
          <ac:chgData name="Segev, Jonathan" userId="7c67a1b0-8725-4553-8055-0888dbcaef94" providerId="ADAL" clId="{E01964BA-5096-4DF8-8564-34D06E16E9D1}" dt="2023-06-28T18:33:50.846" v="1342" actId="14100"/>
          <ac:spMkLst>
            <pc:docMk/>
            <pc:sldMk cId="540165837" sldId="2567"/>
            <ac:spMk id="13" creationId="{38A759AD-A5F9-4921-B4E4-193177D62170}"/>
          </ac:spMkLst>
        </pc:spChg>
        <pc:spChg chg="add del mod topLvl">
          <ac:chgData name="Segev, Jonathan" userId="7c67a1b0-8725-4553-8055-0888dbcaef94" providerId="ADAL" clId="{E01964BA-5096-4DF8-8564-34D06E16E9D1}" dt="2023-06-28T17:22:32.447" v="905" actId="165"/>
          <ac:spMkLst>
            <pc:docMk/>
            <pc:sldMk cId="540165837" sldId="2567"/>
            <ac:spMk id="14" creationId="{6043A20A-AA58-435A-9C85-5D2307B670C2}"/>
          </ac:spMkLst>
        </pc:spChg>
        <pc:spChg chg="add mod topLvl">
          <ac:chgData name="Segev, Jonathan" userId="7c67a1b0-8725-4553-8055-0888dbcaef94" providerId="ADAL" clId="{E01964BA-5096-4DF8-8564-34D06E16E9D1}" dt="2023-06-28T18:34:35.615" v="1344" actId="164"/>
          <ac:spMkLst>
            <pc:docMk/>
            <pc:sldMk cId="540165837" sldId="2567"/>
            <ac:spMk id="15" creationId="{2CC31CDD-7886-717F-6BC1-4442327FA854}"/>
          </ac:spMkLst>
        </pc:spChg>
        <pc:spChg chg="add mod topLvl">
          <ac:chgData name="Segev, Jonathan" userId="7c67a1b0-8725-4553-8055-0888dbcaef94" providerId="ADAL" clId="{E01964BA-5096-4DF8-8564-34D06E16E9D1}" dt="2023-06-28T18:34:35.615" v="1344" actId="164"/>
          <ac:spMkLst>
            <pc:docMk/>
            <pc:sldMk cId="540165837" sldId="2567"/>
            <ac:spMk id="16" creationId="{ED036B8E-5B74-65B4-1DF9-B91B53EF1014}"/>
          </ac:spMkLst>
        </pc:spChg>
        <pc:spChg chg="add mod topLvl">
          <ac:chgData name="Segev, Jonathan" userId="7c67a1b0-8725-4553-8055-0888dbcaef94" providerId="ADAL" clId="{E01964BA-5096-4DF8-8564-34D06E16E9D1}" dt="2023-06-28T18:34:35.615" v="1344" actId="164"/>
          <ac:spMkLst>
            <pc:docMk/>
            <pc:sldMk cId="540165837" sldId="2567"/>
            <ac:spMk id="17" creationId="{E94B6E14-DA3E-CBDD-3157-D354364BB3E1}"/>
          </ac:spMkLst>
        </pc:spChg>
        <pc:spChg chg="add mod topLvl">
          <ac:chgData name="Segev, Jonathan" userId="7c67a1b0-8725-4553-8055-0888dbcaef94" providerId="ADAL" clId="{E01964BA-5096-4DF8-8564-34D06E16E9D1}" dt="2023-06-28T18:34:35.615" v="1344" actId="164"/>
          <ac:spMkLst>
            <pc:docMk/>
            <pc:sldMk cId="540165837" sldId="2567"/>
            <ac:spMk id="18" creationId="{9248664F-350D-4A54-861F-45A599C584BF}"/>
          </ac:spMkLst>
        </pc:spChg>
        <pc:spChg chg="add mod topLvl">
          <ac:chgData name="Segev, Jonathan" userId="7c67a1b0-8725-4553-8055-0888dbcaef94" providerId="ADAL" clId="{E01964BA-5096-4DF8-8564-34D06E16E9D1}" dt="2023-06-28T18:34:35.615" v="1344" actId="164"/>
          <ac:spMkLst>
            <pc:docMk/>
            <pc:sldMk cId="540165837" sldId="2567"/>
            <ac:spMk id="19" creationId="{075A8C69-CF4E-FE3A-43EB-B00DE5A5FFF2}"/>
          </ac:spMkLst>
        </pc:spChg>
        <pc:spChg chg="add mod topLvl">
          <ac:chgData name="Segev, Jonathan" userId="7c67a1b0-8725-4553-8055-0888dbcaef94" providerId="ADAL" clId="{E01964BA-5096-4DF8-8564-34D06E16E9D1}" dt="2023-06-28T18:34:35.615" v="1344" actId="164"/>
          <ac:spMkLst>
            <pc:docMk/>
            <pc:sldMk cId="540165837" sldId="2567"/>
            <ac:spMk id="20" creationId="{980CE0F8-CCA1-3355-00BC-8E88D394640C}"/>
          </ac:spMkLst>
        </pc:spChg>
        <pc:spChg chg="add mod topLvl">
          <ac:chgData name="Segev, Jonathan" userId="7c67a1b0-8725-4553-8055-0888dbcaef94" providerId="ADAL" clId="{E01964BA-5096-4DF8-8564-34D06E16E9D1}" dt="2023-06-28T18:34:35.615" v="1344" actId="164"/>
          <ac:spMkLst>
            <pc:docMk/>
            <pc:sldMk cId="540165837" sldId="2567"/>
            <ac:spMk id="21" creationId="{78581DAF-9F02-5538-866B-963EAA4B9E2E}"/>
          </ac:spMkLst>
        </pc:spChg>
        <pc:spChg chg="add mod topLvl">
          <ac:chgData name="Segev, Jonathan" userId="7c67a1b0-8725-4553-8055-0888dbcaef94" providerId="ADAL" clId="{E01964BA-5096-4DF8-8564-34D06E16E9D1}" dt="2023-06-28T18:34:35.615" v="1344" actId="164"/>
          <ac:spMkLst>
            <pc:docMk/>
            <pc:sldMk cId="540165837" sldId="2567"/>
            <ac:spMk id="22" creationId="{C9F14778-A98D-820D-DF9A-3AEE324E31C9}"/>
          </ac:spMkLst>
        </pc:spChg>
        <pc:spChg chg="add mod topLvl">
          <ac:chgData name="Segev, Jonathan" userId="7c67a1b0-8725-4553-8055-0888dbcaef94" providerId="ADAL" clId="{E01964BA-5096-4DF8-8564-34D06E16E9D1}" dt="2023-06-28T18:34:35.615" v="1344" actId="164"/>
          <ac:spMkLst>
            <pc:docMk/>
            <pc:sldMk cId="540165837" sldId="2567"/>
            <ac:spMk id="23" creationId="{2A0EB79D-8E11-C127-57CC-53F31A86767B}"/>
          </ac:spMkLst>
        </pc:spChg>
        <pc:spChg chg="add del mod topLvl">
          <ac:chgData name="Segev, Jonathan" userId="7c67a1b0-8725-4553-8055-0888dbcaef94" providerId="ADAL" clId="{E01964BA-5096-4DF8-8564-34D06E16E9D1}" dt="2023-06-28T17:22:32.447" v="905" actId="165"/>
          <ac:spMkLst>
            <pc:docMk/>
            <pc:sldMk cId="540165837" sldId="2567"/>
            <ac:spMk id="24" creationId="{BD678BB0-2F9C-4596-A626-291BF2C7627A}"/>
          </ac:spMkLst>
        </pc:spChg>
        <pc:spChg chg="mod topLvl">
          <ac:chgData name="Segev, Jonathan" userId="7c67a1b0-8725-4553-8055-0888dbcaef94" providerId="ADAL" clId="{E01964BA-5096-4DF8-8564-34D06E16E9D1}" dt="2023-06-28T17:22:32.447" v="905" actId="165"/>
          <ac:spMkLst>
            <pc:docMk/>
            <pc:sldMk cId="540165837" sldId="2567"/>
            <ac:spMk id="26" creationId="{68106E24-D65B-4E50-B77B-941DACCA4475}"/>
          </ac:spMkLst>
        </pc:spChg>
        <pc:spChg chg="mod topLvl">
          <ac:chgData name="Segev, Jonathan" userId="7c67a1b0-8725-4553-8055-0888dbcaef94" providerId="ADAL" clId="{E01964BA-5096-4DF8-8564-34D06E16E9D1}" dt="2023-06-28T17:22:32.447" v="905" actId="165"/>
          <ac:spMkLst>
            <pc:docMk/>
            <pc:sldMk cId="540165837" sldId="2567"/>
            <ac:spMk id="27" creationId="{28C78A47-22C9-40BB-8E4B-99DA028C7827}"/>
          </ac:spMkLst>
        </pc:spChg>
        <pc:spChg chg="add del mod topLvl">
          <ac:chgData name="Segev, Jonathan" userId="7c67a1b0-8725-4553-8055-0888dbcaef94" providerId="ADAL" clId="{E01964BA-5096-4DF8-8564-34D06E16E9D1}" dt="2023-06-28T18:33:29.413" v="1340" actId="478"/>
          <ac:spMkLst>
            <pc:docMk/>
            <pc:sldMk cId="540165837" sldId="2567"/>
            <ac:spMk id="28" creationId="{0F92ABEB-0196-40D3-B81E-7278EBB15BC7}"/>
          </ac:spMkLst>
        </pc:spChg>
        <pc:spChg chg="mod topLvl">
          <ac:chgData name="Segev, Jonathan" userId="7c67a1b0-8725-4553-8055-0888dbcaef94" providerId="ADAL" clId="{E01964BA-5096-4DF8-8564-34D06E16E9D1}" dt="2023-06-28T17:22:32.447" v="905" actId="165"/>
          <ac:spMkLst>
            <pc:docMk/>
            <pc:sldMk cId="540165837" sldId="2567"/>
            <ac:spMk id="29" creationId="{E9B78053-243D-43F8-B9D5-6D6F6ABAFCBF}"/>
          </ac:spMkLst>
        </pc:spChg>
        <pc:spChg chg="mod topLvl">
          <ac:chgData name="Segev, Jonathan" userId="7c67a1b0-8725-4553-8055-0888dbcaef94" providerId="ADAL" clId="{E01964BA-5096-4DF8-8564-34D06E16E9D1}" dt="2023-06-28T17:22:32.447" v="905" actId="165"/>
          <ac:spMkLst>
            <pc:docMk/>
            <pc:sldMk cId="540165837" sldId="2567"/>
            <ac:spMk id="30" creationId="{10175594-B941-44A7-AEBA-76BE68099D90}"/>
          </ac:spMkLst>
        </pc:spChg>
        <pc:spChg chg="mod topLvl">
          <ac:chgData name="Segev, Jonathan" userId="7c67a1b0-8725-4553-8055-0888dbcaef94" providerId="ADAL" clId="{E01964BA-5096-4DF8-8564-34D06E16E9D1}" dt="2023-06-28T17:22:32.447" v="905" actId="165"/>
          <ac:spMkLst>
            <pc:docMk/>
            <pc:sldMk cId="540165837" sldId="2567"/>
            <ac:spMk id="31" creationId="{7B29AA31-B78F-488F-A9BB-1858125D5FF0}"/>
          </ac:spMkLst>
        </pc:spChg>
        <pc:spChg chg="add mod topLvl">
          <ac:chgData name="Segev, Jonathan" userId="7c67a1b0-8725-4553-8055-0888dbcaef94" providerId="ADAL" clId="{E01964BA-5096-4DF8-8564-34D06E16E9D1}" dt="2023-06-28T18:34:35.615" v="1344" actId="164"/>
          <ac:spMkLst>
            <pc:docMk/>
            <pc:sldMk cId="540165837" sldId="2567"/>
            <ac:spMk id="32" creationId="{7C8C64E1-C044-7088-2AB2-38C82C68A6C1}"/>
          </ac:spMkLst>
        </pc:spChg>
        <pc:spChg chg="add del">
          <ac:chgData name="Segev, Jonathan" userId="7c67a1b0-8725-4553-8055-0888dbcaef94" providerId="ADAL" clId="{E01964BA-5096-4DF8-8564-34D06E16E9D1}" dt="2023-06-28T17:19:09.356" v="901" actId="478"/>
          <ac:spMkLst>
            <pc:docMk/>
            <pc:sldMk cId="540165837" sldId="2567"/>
            <ac:spMk id="41" creationId="{373B16CB-F2A9-466D-9001-89B2E901C45D}"/>
          </ac:spMkLst>
        </pc:spChg>
        <pc:spChg chg="add del">
          <ac:chgData name="Segev, Jonathan" userId="7c67a1b0-8725-4553-8055-0888dbcaef94" providerId="ADAL" clId="{E01964BA-5096-4DF8-8564-34D06E16E9D1}" dt="2023-06-28T17:19:09.356" v="901" actId="478"/>
          <ac:spMkLst>
            <pc:docMk/>
            <pc:sldMk cId="540165837" sldId="2567"/>
            <ac:spMk id="42" creationId="{4D7DD4BF-EF6E-4337-9846-74570E25648D}"/>
          </ac:spMkLst>
        </pc:spChg>
        <pc:spChg chg="add del mod topLvl">
          <ac:chgData name="Segev, Jonathan" userId="7c67a1b0-8725-4553-8055-0888dbcaef94" providerId="ADAL" clId="{E01964BA-5096-4DF8-8564-34D06E16E9D1}" dt="2023-06-28T17:22:32.447" v="905" actId="165"/>
          <ac:spMkLst>
            <pc:docMk/>
            <pc:sldMk cId="540165837" sldId="2567"/>
            <ac:spMk id="89" creationId="{FB2D85A7-131A-462B-9502-8756B1C0EE0B}"/>
          </ac:spMkLst>
        </pc:spChg>
        <pc:spChg chg="mod topLvl">
          <ac:chgData name="Segev, Jonathan" userId="7c67a1b0-8725-4553-8055-0888dbcaef94" providerId="ADAL" clId="{E01964BA-5096-4DF8-8564-34D06E16E9D1}" dt="2023-06-28T17:22:32.447" v="905" actId="165"/>
          <ac:spMkLst>
            <pc:docMk/>
            <pc:sldMk cId="540165837" sldId="2567"/>
            <ac:spMk id="90" creationId="{057E6EE2-3254-4589-9990-AA753E9B3AAF}"/>
          </ac:spMkLst>
        </pc:spChg>
        <pc:spChg chg="mod topLvl">
          <ac:chgData name="Segev, Jonathan" userId="7c67a1b0-8725-4553-8055-0888dbcaef94" providerId="ADAL" clId="{E01964BA-5096-4DF8-8564-34D06E16E9D1}" dt="2023-06-28T17:22:32.447" v="905" actId="165"/>
          <ac:spMkLst>
            <pc:docMk/>
            <pc:sldMk cId="540165837" sldId="2567"/>
            <ac:spMk id="95" creationId="{3EBD7134-DD4C-487B-93DC-A5904E47AD1E}"/>
          </ac:spMkLst>
        </pc:spChg>
        <pc:spChg chg="mod topLvl">
          <ac:chgData name="Segev, Jonathan" userId="7c67a1b0-8725-4553-8055-0888dbcaef94" providerId="ADAL" clId="{E01964BA-5096-4DF8-8564-34D06E16E9D1}" dt="2023-06-28T17:22:32.447" v="905" actId="165"/>
          <ac:spMkLst>
            <pc:docMk/>
            <pc:sldMk cId="540165837" sldId="2567"/>
            <ac:spMk id="96" creationId="{A3726148-8C90-40D6-86F2-518337385D11}"/>
          </ac:spMkLst>
        </pc:spChg>
        <pc:spChg chg="mod topLvl">
          <ac:chgData name="Segev, Jonathan" userId="7c67a1b0-8725-4553-8055-0888dbcaef94" providerId="ADAL" clId="{E01964BA-5096-4DF8-8564-34D06E16E9D1}" dt="2023-06-28T18:32:03.855" v="1331" actId="207"/>
          <ac:spMkLst>
            <pc:docMk/>
            <pc:sldMk cId="540165837" sldId="2567"/>
            <ac:spMk id="98" creationId="{77AF3098-DF72-48B6-BA63-507FB60A86AE}"/>
          </ac:spMkLst>
        </pc:spChg>
        <pc:spChg chg="mod topLvl">
          <ac:chgData name="Segev, Jonathan" userId="7c67a1b0-8725-4553-8055-0888dbcaef94" providerId="ADAL" clId="{E01964BA-5096-4DF8-8564-34D06E16E9D1}" dt="2023-06-28T18:34:35.615" v="1344" actId="164"/>
          <ac:spMkLst>
            <pc:docMk/>
            <pc:sldMk cId="540165837" sldId="2567"/>
            <ac:spMk id="99" creationId="{52DC9D0E-C34E-4678-B84B-3251B894A84D}"/>
          </ac:spMkLst>
        </pc:spChg>
        <pc:spChg chg="del mod topLvl">
          <ac:chgData name="Segev, Jonathan" userId="7c67a1b0-8725-4553-8055-0888dbcaef94" providerId="ADAL" clId="{E01964BA-5096-4DF8-8564-34D06E16E9D1}" dt="2023-06-28T17:39:04.023" v="1035" actId="478"/>
          <ac:spMkLst>
            <pc:docMk/>
            <pc:sldMk cId="540165837" sldId="2567"/>
            <ac:spMk id="101" creationId="{5347C074-D267-4406-A958-F6BF5CB9A4FE}"/>
          </ac:spMkLst>
        </pc:spChg>
        <pc:spChg chg="del mod topLvl">
          <ac:chgData name="Segev, Jonathan" userId="7c67a1b0-8725-4553-8055-0888dbcaef94" providerId="ADAL" clId="{E01964BA-5096-4DF8-8564-34D06E16E9D1}" dt="2023-06-28T17:39:04.023" v="1035" actId="478"/>
          <ac:spMkLst>
            <pc:docMk/>
            <pc:sldMk cId="540165837" sldId="2567"/>
            <ac:spMk id="102" creationId="{5521878A-21D2-4589-9254-DF1BC0BEF568}"/>
          </ac:spMkLst>
        </pc:spChg>
        <pc:spChg chg="mod topLvl">
          <ac:chgData name="Segev, Jonathan" userId="7c67a1b0-8725-4553-8055-0888dbcaef94" providerId="ADAL" clId="{E01964BA-5096-4DF8-8564-34D06E16E9D1}" dt="2023-06-28T17:22:32.447" v="905" actId="165"/>
          <ac:spMkLst>
            <pc:docMk/>
            <pc:sldMk cId="540165837" sldId="2567"/>
            <ac:spMk id="104" creationId="{8ACC35D5-8B35-43CB-A9F1-9B1F5620CB3B}"/>
          </ac:spMkLst>
        </pc:spChg>
        <pc:spChg chg="mod topLvl">
          <ac:chgData name="Segev, Jonathan" userId="7c67a1b0-8725-4553-8055-0888dbcaef94" providerId="ADAL" clId="{E01964BA-5096-4DF8-8564-34D06E16E9D1}" dt="2023-06-28T17:22:32.447" v="905" actId="165"/>
          <ac:spMkLst>
            <pc:docMk/>
            <pc:sldMk cId="540165837" sldId="2567"/>
            <ac:spMk id="105" creationId="{38D8E094-3E96-4172-8A71-66B9C44A4826}"/>
          </ac:spMkLst>
        </pc:spChg>
        <pc:spChg chg="add del">
          <ac:chgData name="Segev, Jonathan" userId="7c67a1b0-8725-4553-8055-0888dbcaef94" providerId="ADAL" clId="{E01964BA-5096-4DF8-8564-34D06E16E9D1}" dt="2023-06-28T17:19:09.356" v="901" actId="478"/>
          <ac:spMkLst>
            <pc:docMk/>
            <pc:sldMk cId="540165837" sldId="2567"/>
            <ac:spMk id="106" creationId="{1A75E50E-D56A-401D-90FA-B2290CFA3F49}"/>
          </ac:spMkLst>
        </pc:spChg>
        <pc:spChg chg="add del">
          <ac:chgData name="Segev, Jonathan" userId="7c67a1b0-8725-4553-8055-0888dbcaef94" providerId="ADAL" clId="{E01964BA-5096-4DF8-8564-34D06E16E9D1}" dt="2023-06-28T17:19:09.356" v="901" actId="478"/>
          <ac:spMkLst>
            <pc:docMk/>
            <pc:sldMk cId="540165837" sldId="2567"/>
            <ac:spMk id="107" creationId="{A094C387-A5E7-4E60-889A-96910C825204}"/>
          </ac:spMkLst>
        </pc:spChg>
        <pc:spChg chg="add del">
          <ac:chgData name="Segev, Jonathan" userId="7c67a1b0-8725-4553-8055-0888dbcaef94" providerId="ADAL" clId="{E01964BA-5096-4DF8-8564-34D06E16E9D1}" dt="2023-06-28T17:19:09.356" v="901" actId="478"/>
          <ac:spMkLst>
            <pc:docMk/>
            <pc:sldMk cId="540165837" sldId="2567"/>
            <ac:spMk id="108" creationId="{465E9FF8-4B95-4A2C-8C48-E4314B4455CD}"/>
          </ac:spMkLst>
        </pc:spChg>
        <pc:spChg chg="add del">
          <ac:chgData name="Segev, Jonathan" userId="7c67a1b0-8725-4553-8055-0888dbcaef94" providerId="ADAL" clId="{E01964BA-5096-4DF8-8564-34D06E16E9D1}" dt="2023-06-28T17:19:09.356" v="901" actId="478"/>
          <ac:spMkLst>
            <pc:docMk/>
            <pc:sldMk cId="540165837" sldId="2567"/>
            <ac:spMk id="109" creationId="{1579F5DE-63C0-4C16-BFFE-4660DAAB745B}"/>
          </ac:spMkLst>
        </pc:spChg>
        <pc:spChg chg="add del">
          <ac:chgData name="Segev, Jonathan" userId="7c67a1b0-8725-4553-8055-0888dbcaef94" providerId="ADAL" clId="{E01964BA-5096-4DF8-8564-34D06E16E9D1}" dt="2023-06-28T17:19:09.356" v="901" actId="478"/>
          <ac:spMkLst>
            <pc:docMk/>
            <pc:sldMk cId="540165837" sldId="2567"/>
            <ac:spMk id="112" creationId="{1CD08CAB-19C6-4B44-9301-1A978E1D519A}"/>
          </ac:spMkLst>
        </pc:spChg>
        <pc:spChg chg="add del">
          <ac:chgData name="Segev, Jonathan" userId="7c67a1b0-8725-4553-8055-0888dbcaef94" providerId="ADAL" clId="{E01964BA-5096-4DF8-8564-34D06E16E9D1}" dt="2023-06-28T17:19:09.356" v="901" actId="478"/>
          <ac:spMkLst>
            <pc:docMk/>
            <pc:sldMk cId="540165837" sldId="2567"/>
            <ac:spMk id="113" creationId="{3FA8BB6A-4A2B-4406-869A-143EAC92BD41}"/>
          </ac:spMkLst>
        </pc:spChg>
        <pc:grpChg chg="add del">
          <ac:chgData name="Segev, Jonathan" userId="7c67a1b0-8725-4553-8055-0888dbcaef94" providerId="ADAL" clId="{E01964BA-5096-4DF8-8564-34D06E16E9D1}" dt="2023-06-28T17:19:09.356" v="901" actId="478"/>
          <ac:grpSpMkLst>
            <pc:docMk/>
            <pc:sldMk cId="540165837" sldId="2567"/>
            <ac:grpSpMk id="3" creationId="{342EA3FF-0E85-4E3A-8FAE-310634A8C7D3}"/>
          </ac:grpSpMkLst>
        </pc:grpChg>
        <pc:grpChg chg="add del mod">
          <ac:chgData name="Segev, Jonathan" userId="7c67a1b0-8725-4553-8055-0888dbcaef94" providerId="ADAL" clId="{E01964BA-5096-4DF8-8564-34D06E16E9D1}" dt="2023-06-28T17:22:32.447" v="905" actId="165"/>
          <ac:grpSpMkLst>
            <pc:docMk/>
            <pc:sldMk cId="540165837" sldId="2567"/>
            <ac:grpSpMk id="25" creationId="{78625CBE-23A6-1A87-EBE4-6981BD8B8505}"/>
          </ac:grpSpMkLst>
        </pc:grpChg>
        <pc:grpChg chg="add del mod">
          <ac:chgData name="Segev, Jonathan" userId="7c67a1b0-8725-4553-8055-0888dbcaef94" providerId="ADAL" clId="{E01964BA-5096-4DF8-8564-34D06E16E9D1}" dt="2023-06-28T18:00:26.860" v="1088" actId="165"/>
          <ac:grpSpMkLst>
            <pc:docMk/>
            <pc:sldMk cId="540165837" sldId="2567"/>
            <ac:grpSpMk id="34" creationId="{823B3D8D-DA6C-4244-0F0C-95FCF596299C}"/>
          </ac:grpSpMkLst>
        </pc:grpChg>
        <pc:grpChg chg="add mod">
          <ac:chgData name="Segev, Jonathan" userId="7c67a1b0-8725-4553-8055-0888dbcaef94" providerId="ADAL" clId="{E01964BA-5096-4DF8-8564-34D06E16E9D1}" dt="2023-06-28T18:02:59.561" v="1094" actId="164"/>
          <ac:grpSpMkLst>
            <pc:docMk/>
            <pc:sldMk cId="540165837" sldId="2567"/>
            <ac:grpSpMk id="35" creationId="{8CBB7C43-09F9-5767-B772-4958BF5EBAE9}"/>
          </ac:grpSpMkLst>
        </pc:grpChg>
        <pc:grpChg chg="add mod">
          <ac:chgData name="Segev, Jonathan" userId="7c67a1b0-8725-4553-8055-0888dbcaef94" providerId="ADAL" clId="{E01964BA-5096-4DF8-8564-34D06E16E9D1}" dt="2023-06-28T18:35:00.521" v="1351" actId="1037"/>
          <ac:grpSpMkLst>
            <pc:docMk/>
            <pc:sldMk cId="540165837" sldId="2567"/>
            <ac:grpSpMk id="50" creationId="{4532B99F-A47E-E9BC-8A63-376E751BC18A}"/>
          </ac:grpSpMkLst>
        </pc:grpChg>
        <pc:grpChg chg="del">
          <ac:chgData name="Segev, Jonathan" userId="7c67a1b0-8725-4553-8055-0888dbcaef94" providerId="ADAL" clId="{E01964BA-5096-4DF8-8564-34D06E16E9D1}" dt="2023-06-28T17:00:12.260" v="569" actId="165"/>
          <ac:grpSpMkLst>
            <pc:docMk/>
            <pc:sldMk cId="540165837" sldId="2567"/>
            <ac:grpSpMk id="94" creationId="{B3DB5F32-438A-4776-9924-1979778026DA}"/>
          </ac:grpSpMkLst>
        </pc:grpChg>
        <pc:cxnChg chg="add mod">
          <ac:chgData name="Segev, Jonathan" userId="7c67a1b0-8725-4553-8055-0888dbcaef94" providerId="ADAL" clId="{E01964BA-5096-4DF8-8564-34D06E16E9D1}" dt="2023-06-28T18:34:35.615" v="1344" actId="164"/>
          <ac:cxnSpMkLst>
            <pc:docMk/>
            <pc:sldMk cId="540165837" sldId="2567"/>
            <ac:cxnSpMk id="33" creationId="{7019C62D-195F-5499-9233-121F92A9D24A}"/>
          </ac:cxnSpMkLst>
        </pc:cxnChg>
        <pc:cxnChg chg="add mod">
          <ac:chgData name="Segev, Jonathan" userId="7c67a1b0-8725-4553-8055-0888dbcaef94" providerId="ADAL" clId="{E01964BA-5096-4DF8-8564-34D06E16E9D1}" dt="2023-06-28T18:34:35.615" v="1344" actId="164"/>
          <ac:cxnSpMkLst>
            <pc:docMk/>
            <pc:sldMk cId="540165837" sldId="2567"/>
            <ac:cxnSpMk id="36" creationId="{94499338-A748-4369-13EB-5DA5C9FDCD33}"/>
          </ac:cxnSpMkLst>
        </pc:cxnChg>
        <pc:cxnChg chg="add mod">
          <ac:chgData name="Segev, Jonathan" userId="7c67a1b0-8725-4553-8055-0888dbcaef94" providerId="ADAL" clId="{E01964BA-5096-4DF8-8564-34D06E16E9D1}" dt="2023-06-28T18:34:35.615" v="1344" actId="164"/>
          <ac:cxnSpMkLst>
            <pc:docMk/>
            <pc:sldMk cId="540165837" sldId="2567"/>
            <ac:cxnSpMk id="40" creationId="{FF5114C8-7AF1-40A7-F6A8-9541DD6F7BF1}"/>
          </ac:cxnSpMkLst>
        </pc:cxnChg>
        <pc:cxnChg chg="add mod">
          <ac:chgData name="Segev, Jonathan" userId="7c67a1b0-8725-4553-8055-0888dbcaef94" providerId="ADAL" clId="{E01964BA-5096-4DF8-8564-34D06E16E9D1}" dt="2023-06-28T18:34:35.615" v="1344" actId="164"/>
          <ac:cxnSpMkLst>
            <pc:docMk/>
            <pc:sldMk cId="540165837" sldId="2567"/>
            <ac:cxnSpMk id="43" creationId="{F3AF0BA8-92AF-6C6A-BACA-5E79417C0017}"/>
          </ac:cxnSpMkLst>
        </pc:cxnChg>
        <pc:cxnChg chg="mod topLvl">
          <ac:chgData name="Segev, Jonathan" userId="7c67a1b0-8725-4553-8055-0888dbcaef94" providerId="ADAL" clId="{E01964BA-5096-4DF8-8564-34D06E16E9D1}" dt="2023-06-28T18:34:35.615" v="1344" actId="164"/>
          <ac:cxnSpMkLst>
            <pc:docMk/>
            <pc:sldMk cId="540165837" sldId="2567"/>
            <ac:cxnSpMk id="44" creationId="{6CF7DF2C-4FF2-45EA-9E54-23DE7C8A2595}"/>
          </ac:cxnSpMkLst>
        </pc:cxnChg>
        <pc:cxnChg chg="add mod">
          <ac:chgData name="Segev, Jonathan" userId="7c67a1b0-8725-4553-8055-0888dbcaef94" providerId="ADAL" clId="{E01964BA-5096-4DF8-8564-34D06E16E9D1}" dt="2023-06-28T18:34:35.615" v="1344" actId="164"/>
          <ac:cxnSpMkLst>
            <pc:docMk/>
            <pc:sldMk cId="540165837" sldId="2567"/>
            <ac:cxnSpMk id="45" creationId="{C3260396-6705-A7A6-C6E5-E3DE5E42ADEA}"/>
          </ac:cxnSpMkLst>
        </pc:cxnChg>
        <pc:cxnChg chg="add mod">
          <ac:chgData name="Segev, Jonathan" userId="7c67a1b0-8725-4553-8055-0888dbcaef94" providerId="ADAL" clId="{E01964BA-5096-4DF8-8564-34D06E16E9D1}" dt="2023-06-28T18:34:35.615" v="1344" actId="164"/>
          <ac:cxnSpMkLst>
            <pc:docMk/>
            <pc:sldMk cId="540165837" sldId="2567"/>
            <ac:cxnSpMk id="46" creationId="{D7123FA9-7133-5821-F4C9-7273FEB88DBE}"/>
          </ac:cxnSpMkLst>
        </pc:cxnChg>
        <pc:cxnChg chg="add mod">
          <ac:chgData name="Segev, Jonathan" userId="7c67a1b0-8725-4553-8055-0888dbcaef94" providerId="ADAL" clId="{E01964BA-5096-4DF8-8564-34D06E16E9D1}" dt="2023-06-28T18:34:35.615" v="1344" actId="164"/>
          <ac:cxnSpMkLst>
            <pc:docMk/>
            <pc:sldMk cId="540165837" sldId="2567"/>
            <ac:cxnSpMk id="47" creationId="{0D4B3355-A191-3F3C-D2D1-4E32C049103F}"/>
          </ac:cxnSpMkLst>
        </pc:cxnChg>
        <pc:cxnChg chg="add mod">
          <ac:chgData name="Segev, Jonathan" userId="7c67a1b0-8725-4553-8055-0888dbcaef94" providerId="ADAL" clId="{E01964BA-5096-4DF8-8564-34D06E16E9D1}" dt="2023-06-28T18:34:35.615" v="1344" actId="164"/>
          <ac:cxnSpMkLst>
            <pc:docMk/>
            <pc:sldMk cId="540165837" sldId="2567"/>
            <ac:cxnSpMk id="48" creationId="{B432F241-0CB6-0588-798C-135BFCC59874}"/>
          </ac:cxnSpMkLst>
        </pc:cxnChg>
        <pc:cxnChg chg="add mod">
          <ac:chgData name="Segev, Jonathan" userId="7c67a1b0-8725-4553-8055-0888dbcaef94" providerId="ADAL" clId="{E01964BA-5096-4DF8-8564-34D06E16E9D1}" dt="2023-06-28T18:31:44.150" v="1310" actId="14100"/>
          <ac:cxnSpMkLst>
            <pc:docMk/>
            <pc:sldMk cId="540165837" sldId="2567"/>
            <ac:cxnSpMk id="49" creationId="{031BAECB-F2C0-11B3-A1AC-372DBF33755F}"/>
          </ac:cxnSpMkLst>
        </pc:cxnChg>
      </pc:sldChg>
      <pc:sldMasterChg chg="modSp mod">
        <pc:chgData name="Segev, Jonathan" userId="7c67a1b0-8725-4553-8055-0888dbcaef94" providerId="ADAL" clId="{E01964BA-5096-4DF8-8564-34D06E16E9D1}" dt="2023-06-26T19:48:04.865" v="26" actId="20577"/>
        <pc:sldMasterMkLst>
          <pc:docMk/>
          <pc:sldMasterMk cId="0" sldId="2147483648"/>
        </pc:sldMasterMkLst>
        <pc:spChg chg="mod">
          <ac:chgData name="Segev, Jonathan" userId="7c67a1b0-8725-4553-8055-0888dbcaef94" providerId="ADAL" clId="{E01964BA-5096-4DF8-8564-34D06E16E9D1}" dt="2023-06-26T19:48:04.865" v="26"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6/26/2023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52</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53</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54</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57</a:t>
            </a:fld>
            <a:endParaRPr lang="en-US"/>
          </a:p>
        </p:txBody>
      </p:sp>
    </p:spTree>
    <p:extLst>
      <p:ext uri="{BB962C8B-B14F-4D97-AF65-F5344CB8AC3E}">
        <p14:creationId xmlns:p14="http://schemas.microsoft.com/office/powerpoint/2010/main" val="15417624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61</a:t>
            </a:fld>
            <a:endParaRPr lang="en-US"/>
          </a:p>
        </p:txBody>
      </p:sp>
    </p:spTree>
    <p:extLst>
      <p:ext uri="{BB962C8B-B14F-4D97-AF65-F5344CB8AC3E}">
        <p14:creationId xmlns:p14="http://schemas.microsoft.com/office/powerpoint/2010/main" val="41182302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014760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36511784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17841955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2023</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2023</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2023</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802.11-23/989r0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web.cvent.com/event/c50eaa77-9484-4a50-9d20-378149a0ecb6/summary" TargetMode="External"/><Relationship Id="rId1" Type="http://schemas.openxmlformats.org/officeDocument/2006/relationships/slideLayout" Target="../slideLayouts/slideLayout2.xml"/><Relationship Id="rId4" Type="http://schemas.openxmlformats.org/officeDocument/2006/relationships/hyperlink" Target="https://imat.ieee.org/attendance"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57947" y="692696"/>
            <a:ext cx="10547351"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the July Meeting and </a:t>
            </a:r>
            <a:br>
              <a:rPr lang="en-US" altLang="en-US" dirty="0"/>
            </a:br>
            <a:r>
              <a:rPr lang="en-US" altLang="en-US" dirty="0"/>
              <a:t>the Following Telecons</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2023-07-01</a:t>
            </a:r>
          </a:p>
        </p:txBody>
      </p:sp>
      <p:sp>
        <p:nvSpPr>
          <p:cNvPr id="6" name="Date Placeholder 3"/>
          <p:cNvSpPr>
            <a:spLocks noGrp="1"/>
          </p:cNvSpPr>
          <p:nvPr>
            <p:ph type="dt" idx="10"/>
          </p:nvPr>
        </p:nvSpPr>
        <p:spPr/>
        <p:txBody>
          <a:bodyPr/>
          <a:lstStyle/>
          <a:p>
            <a:r>
              <a:rPr lang="en-US"/>
              <a:t>July 2023</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27500754"/>
              </p:ext>
            </p:extLst>
          </p:nvPr>
        </p:nvGraphicFramePr>
        <p:xfrm>
          <a:off x="927100" y="3267075"/>
          <a:ext cx="10547350" cy="2474913"/>
        </p:xfrm>
        <a:graphic>
          <a:graphicData uri="http://schemas.openxmlformats.org/presentationml/2006/ole">
            <mc:AlternateContent xmlns:mc="http://schemas.openxmlformats.org/markup-compatibility/2006">
              <mc:Choice xmlns:v="urn:schemas-microsoft-com:vml" Requires="v">
                <p:oleObj name="Document" r:id="rId3" imgW="10827425" imgH="2539515" progId="Word.Document.8">
                  <p:embed/>
                </p:oleObj>
              </mc:Choice>
              <mc:Fallback>
                <p:oleObj name="Document" r:id="rId3" imgW="10827425" imgH="2539515" progId="Word.Document.8">
                  <p:embed/>
                  <p:pic>
                    <p:nvPicPr>
                      <p:cNvPr id="3075" name="Object 3"/>
                      <p:cNvPicPr>
                        <a:picLocks noChangeAspect="1" noChangeArrowheads="1"/>
                      </p:cNvPicPr>
                      <p:nvPr/>
                    </p:nvPicPr>
                    <p:blipFill>
                      <a:blip r:embed="rId4"/>
                      <a:srcRect/>
                      <a:stretch>
                        <a:fillRect/>
                      </a:stretch>
                    </p:blipFill>
                    <p:spPr bwMode="auto">
                      <a:xfrm>
                        <a:off x="927100" y="3267075"/>
                        <a:ext cx="10547350" cy="2474913"/>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IEEE July Meeting</a:t>
            </a:r>
          </a:p>
          <a:p>
            <a:pPr algn="ctr">
              <a:lnSpc>
                <a:spcPct val="90000"/>
              </a:lnSpc>
              <a:buFontTx/>
              <a:buNone/>
            </a:pPr>
            <a:r>
              <a:rPr lang="en-US" altLang="en-US" sz="3600" dirty="0">
                <a:cs typeface="Times New Roman" panose="02020603050405020304" pitchFamily="18" charset="0"/>
              </a:rPr>
              <a:t>And telecons running between </a:t>
            </a:r>
          </a:p>
          <a:p>
            <a:pPr algn="ctr">
              <a:lnSpc>
                <a:spcPct val="90000"/>
              </a:lnSpc>
              <a:buFontTx/>
              <a:buNone/>
            </a:pPr>
            <a:r>
              <a:rPr lang="en-US" altLang="en-US" sz="3600" dirty="0">
                <a:cs typeface="Times New Roman" panose="02020603050405020304" pitchFamily="18" charset="0"/>
              </a:rPr>
              <a:t>July and Sep. 2023</a:t>
            </a:r>
          </a:p>
          <a:p>
            <a:pPr marL="1524000">
              <a:lnSpc>
                <a:spcPct val="90000"/>
              </a:lnSpc>
              <a:buFontTx/>
              <a:buNone/>
            </a:pP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July IEEE  802.11 Interim Meeting Week Agenda</a:t>
            </a:r>
            <a:endParaRPr lang="en-US" dirty="0"/>
          </a:p>
        </p:txBody>
      </p:sp>
      <p:sp>
        <p:nvSpPr>
          <p:cNvPr id="3" name="Content Placeholder 2"/>
          <p:cNvSpPr>
            <a:spLocks noGrp="1"/>
          </p:cNvSpPr>
          <p:nvPr>
            <p:ph idx="1"/>
          </p:nvPr>
        </p:nvSpPr>
        <p:spPr>
          <a:xfrm>
            <a:off x="335361" y="1484785"/>
            <a:ext cx="5256583" cy="4176464"/>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(10 min).</a:t>
            </a:r>
          </a:p>
          <a:p>
            <a:pPr algn="just">
              <a:spcBef>
                <a:spcPct val="20000"/>
              </a:spcBef>
              <a:buFontTx/>
              <a:buChar char="•"/>
            </a:pPr>
            <a:r>
              <a:rPr lang="en-US" sz="1800" b="0" dirty="0"/>
              <a:t>Approval of previous meeting minutes and motion from draft text meeting threshold (15min)</a:t>
            </a:r>
          </a:p>
          <a:p>
            <a:pPr algn="just">
              <a:spcBef>
                <a:spcPct val="20000"/>
              </a:spcBef>
              <a:buFontTx/>
              <a:buChar char="•"/>
            </a:pPr>
            <a:r>
              <a:rPr lang="en-US" altLang="en-US" sz="1800" b="0" dirty="0"/>
              <a:t>Review technical submission.</a:t>
            </a:r>
          </a:p>
          <a:p>
            <a:pPr algn="just">
              <a:spcBef>
                <a:spcPct val="20000"/>
              </a:spcBef>
              <a:buFontTx/>
              <a:buChar char="•"/>
            </a:pPr>
            <a:r>
              <a:rPr lang="en-US" altLang="en-US" sz="1800" b="0" dirty="0"/>
              <a:t>Review proposed draft text.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17646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494409156"/>
              </p:ext>
            </p:extLst>
          </p:nvPr>
        </p:nvGraphicFramePr>
        <p:xfrm>
          <a:off x="914401" y="1260086"/>
          <a:ext cx="10475382" cy="2163968"/>
        </p:xfrm>
        <a:graphic>
          <a:graphicData uri="http://schemas.openxmlformats.org/drawingml/2006/table">
            <a:tbl>
              <a:tblPr firstRow="1" bandRow="1">
                <a:tableStyleId>{21E4AEA4-8DFA-4A89-87EB-49C32662AFE0}</a:tableStyleId>
              </a:tblPr>
              <a:tblGrid>
                <a:gridCol w="1222888">
                  <a:extLst>
                    <a:ext uri="{9D8B030D-6E8A-4147-A177-3AD203B41FA5}">
                      <a16:colId xmlns:a16="http://schemas.microsoft.com/office/drawing/2014/main" val="20000"/>
                    </a:ext>
                  </a:extLst>
                </a:gridCol>
                <a:gridCol w="2221521">
                  <a:extLst>
                    <a:ext uri="{9D8B030D-6E8A-4147-A177-3AD203B41FA5}">
                      <a16:colId xmlns:a16="http://schemas.microsoft.com/office/drawing/2014/main" val="20001"/>
                    </a:ext>
                  </a:extLst>
                </a:gridCol>
                <a:gridCol w="5277918">
                  <a:extLst>
                    <a:ext uri="{9D8B030D-6E8A-4147-A177-3AD203B41FA5}">
                      <a16:colId xmlns:a16="http://schemas.microsoft.com/office/drawing/2014/main" val="20002"/>
                    </a:ext>
                  </a:extLst>
                </a:gridCol>
                <a:gridCol w="1753055">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11-23-989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874132184"/>
                  </a:ext>
                </a:extLst>
              </a:tr>
              <a:tr h="0">
                <a:tc>
                  <a:txBody>
                    <a:bodyPr/>
                    <a:lstStyle/>
                    <a:p>
                      <a:r>
                        <a:rPr lang="en-US" sz="1400" dirty="0"/>
                        <a:t>11-23-1067</a:t>
                      </a:r>
                    </a:p>
                  </a:txBody>
                  <a:tcPr marT="45712" marB="45712"/>
                </a:tc>
                <a:tc>
                  <a:txBody>
                    <a:bodyPr/>
                    <a:lstStyle/>
                    <a:p>
                      <a:r>
                        <a:rPr lang="en-US" sz="1400" dirty="0"/>
                        <a:t>Christian Berger</a:t>
                      </a:r>
                    </a:p>
                  </a:txBody>
                  <a:tcPr marT="45712" marB="45712"/>
                </a:tc>
                <a:tc>
                  <a:txBody>
                    <a:bodyPr/>
                    <a:lstStyle/>
                    <a:p>
                      <a:r>
                        <a:rPr lang="en-US" sz="1400" dirty="0"/>
                        <a:t>TB Ranging with EHT and HE TB PPDU</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32463426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72766951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64015554"/>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535303451"/>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July IEEE Meeting –  July 10</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Approval of previous meeting minutes and motion from draft text meeting threshold (15min)</a:t>
            </a:r>
          </a:p>
          <a:p>
            <a:pPr algn="just">
              <a:spcBef>
                <a:spcPct val="20000"/>
              </a:spcBef>
              <a:buFontTx/>
              <a:buChar char="•"/>
            </a:pPr>
            <a:r>
              <a:rPr lang="en-US" sz="1600" b="0" dirty="0"/>
              <a:t>TG Secretary affirmation vote (5min)</a:t>
            </a:r>
          </a:p>
          <a:p>
            <a:pPr algn="just">
              <a:spcBef>
                <a:spcPct val="20000"/>
              </a:spcBef>
              <a:buFontTx/>
              <a:buChar char="•"/>
            </a:pPr>
            <a:r>
              <a:rPr lang="en-US" sz="1600" b="0" dirty="0"/>
              <a:t>Review Spec. Framework Document (10 min)</a:t>
            </a:r>
          </a:p>
          <a:p>
            <a:pPr algn="just">
              <a:spcBef>
                <a:spcPct val="20000"/>
              </a:spcBef>
              <a:buFontTx/>
              <a:buChar char="•"/>
            </a:pPr>
            <a:r>
              <a:rPr lang="en-US" sz="1600" b="0" dirty="0"/>
              <a:t>Review technical submission towards SFD and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10</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554740672"/>
              </p:ext>
            </p:extLst>
          </p:nvPr>
        </p:nvGraphicFramePr>
        <p:xfrm>
          <a:off x="914401" y="1260086"/>
          <a:ext cx="10460566" cy="2773536"/>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11-23-193</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dirty="0"/>
                        <a:t>11-23-248</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TGbk</a:t>
                      </a:r>
                      <a:r>
                        <a:rPr lang="en-US" sz="1400" dirty="0"/>
                        <a:t> Specification Framework Document</a:t>
                      </a:r>
                    </a:p>
                  </a:txBody>
                  <a:tcPr marT="45712" marB="45712"/>
                </a:tc>
                <a:tc>
                  <a:txBody>
                    <a:bodyPr/>
                    <a:lstStyle/>
                    <a:p>
                      <a:r>
                        <a:rPr lang="en-US" sz="1400" dirty="0"/>
                        <a:t>Technical</a:t>
                      </a:r>
                    </a:p>
                  </a:txBody>
                  <a:tcPr marT="45712" marB="45712"/>
                </a:tc>
                <a:tc>
                  <a:txBody>
                    <a:bodyPr/>
                    <a:lstStyle/>
                    <a:p>
                      <a:r>
                        <a:rPr lang="en-US" sz="1400" dirty="0"/>
                        <a:t>15min</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8"/>
                  </a:ext>
                </a:extLst>
              </a:tr>
              <a:tr h="0">
                <a:tc>
                  <a:txBody>
                    <a:bodyPr/>
                    <a:lstStyle/>
                    <a:p>
                      <a:r>
                        <a:rPr lang="en-US" sz="1400" dirty="0"/>
                        <a:t>11-23-415</a:t>
                      </a:r>
                    </a:p>
                  </a:txBody>
                  <a:tcPr marT="45712" marB="45712"/>
                </a:tc>
                <a:tc>
                  <a:txBody>
                    <a:bodyPr/>
                    <a:lstStyle/>
                    <a:p>
                      <a:r>
                        <a:rPr lang="en-US" sz="1400" dirty="0"/>
                        <a:t>Steve Shellhammer</a:t>
                      </a:r>
                    </a:p>
                  </a:txBody>
                  <a:tcPr marT="45712" marB="45712"/>
                </a:tc>
                <a:tc>
                  <a:txBody>
                    <a:bodyPr/>
                    <a:lstStyle/>
                    <a:p>
                      <a:r>
                        <a:rPr lang="en-US" sz="1400" dirty="0"/>
                        <a:t>PDT EHT Ranging NDP</a:t>
                      </a:r>
                    </a:p>
                  </a:txBody>
                  <a:tcPr marT="45712" marB="45712"/>
                </a:tc>
                <a:tc>
                  <a:txBody>
                    <a:bodyPr/>
                    <a:lstStyle/>
                    <a:p>
                      <a:r>
                        <a:rPr lang="en-US" sz="1400" dirty="0"/>
                        <a:t>Amendment text</a:t>
                      </a:r>
                    </a:p>
                  </a:txBody>
                  <a:tcPr marT="45712" marB="45712"/>
                </a:tc>
                <a:tc>
                  <a:txBody>
                    <a:bodyPr/>
                    <a:lstStyle/>
                    <a:p>
                      <a:r>
                        <a:rPr lang="en-US" sz="1400" dirty="0"/>
                        <a:t>45 min</a:t>
                      </a:r>
                    </a:p>
                  </a:txBody>
                  <a:tcPr marT="45712" marB="45712"/>
                </a:tc>
                <a:extLst>
                  <a:ext uri="{0D108BD9-81ED-4DB2-BD59-A6C34878D82A}">
                    <a16:rowId xmlns:a16="http://schemas.microsoft.com/office/drawing/2014/main" val="3868341811"/>
                  </a:ext>
                </a:extLst>
              </a:tr>
              <a:tr h="0">
                <a:tc>
                  <a:txBody>
                    <a:bodyPr/>
                    <a:lstStyle/>
                    <a:p>
                      <a:r>
                        <a:rPr lang="en-US" sz="1400" dirty="0"/>
                        <a:t>11-23-698</a:t>
                      </a:r>
                    </a:p>
                  </a:txBody>
                  <a:tcPr marT="45712" marB="45712"/>
                </a:tc>
                <a:tc>
                  <a:txBody>
                    <a:bodyPr/>
                    <a:lstStyle/>
                    <a:p>
                      <a:r>
                        <a:rPr lang="en-US" sz="1400" dirty="0"/>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11bk Spec text for NDP Announcement - part2</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tc>
                  <a:txBody>
                    <a:bodyPr/>
                    <a:lstStyle/>
                    <a:p>
                      <a:r>
                        <a:rPr lang="en-US" sz="1400" kern="1200" dirty="0">
                          <a:solidFill>
                            <a:schemeClr val="dk1"/>
                          </a:solidFill>
                          <a:latin typeface="+mn-lt"/>
                          <a:ea typeface="+mn-ea"/>
                          <a:cs typeface="+mn-cs"/>
                        </a:rPr>
                        <a:t>45 min As time permits</a:t>
                      </a:r>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7281C6-DD9C-546F-301A-648429188078}"/>
              </a:ext>
            </a:extLst>
          </p:cNvPr>
          <p:cNvSpPr>
            <a:spLocks noGrp="1"/>
          </p:cNvSpPr>
          <p:nvPr>
            <p:ph type="title"/>
          </p:nvPr>
        </p:nvSpPr>
        <p:spPr/>
        <p:txBody>
          <a:bodyPr/>
          <a:lstStyle/>
          <a:p>
            <a:r>
              <a:rPr lang="en-US" dirty="0"/>
              <a:t>Secretary Affirmation</a:t>
            </a:r>
          </a:p>
        </p:txBody>
      </p:sp>
      <p:sp>
        <p:nvSpPr>
          <p:cNvPr id="3" name="Content Placeholder 2">
            <a:extLst>
              <a:ext uri="{FF2B5EF4-FFF2-40B4-BE49-F238E27FC236}">
                <a16:creationId xmlns:a16="http://schemas.microsoft.com/office/drawing/2014/main" id="{060A2C3D-3C01-9F95-119E-D08D2DE22DDC}"/>
              </a:ext>
            </a:extLst>
          </p:cNvPr>
          <p:cNvSpPr>
            <a:spLocks noGrp="1"/>
          </p:cNvSpPr>
          <p:nvPr>
            <p:ph idx="1"/>
          </p:nvPr>
        </p:nvSpPr>
        <p:spPr/>
        <p:txBody>
          <a:bodyPr/>
          <a:lstStyle/>
          <a:p>
            <a:pPr marL="0" indent="0">
              <a:spcBef>
                <a:spcPct val="0"/>
              </a:spcBef>
            </a:pPr>
            <a:r>
              <a:rPr lang="en-US" altLang="zh-CN" sz="2400" i="1" u="sng" dirty="0"/>
              <a:t>Task Group Secretary</a:t>
            </a:r>
            <a:endParaRPr lang="en-US" altLang="zh-CN" sz="2400" i="1" dirty="0"/>
          </a:p>
          <a:p>
            <a:pPr marL="0" indent="0">
              <a:spcBef>
                <a:spcPct val="0"/>
              </a:spcBef>
              <a:buFontTx/>
              <a:buNone/>
            </a:pPr>
            <a:r>
              <a:rPr lang="en-US" altLang="zh-CN" sz="2400" b="0" dirty="0"/>
              <a:t>The minutes of meetings taken by the TG Secretary (or designee) are to be provided to the TG Chair in time to be available to the WG Chair for publication 30- days after close of the session. …</a:t>
            </a:r>
          </a:p>
          <a:p>
            <a:endParaRPr lang="en-US" dirty="0"/>
          </a:p>
          <a:p>
            <a:r>
              <a:rPr lang="en-US" dirty="0"/>
              <a:t>Dibakar Das </a:t>
            </a:r>
            <a:r>
              <a:rPr lang="en-US" b="0" dirty="0"/>
              <a:t>volunteered to take this position.</a:t>
            </a:r>
            <a:endParaRPr lang="en-US" dirty="0"/>
          </a:p>
        </p:txBody>
      </p:sp>
      <p:sp>
        <p:nvSpPr>
          <p:cNvPr id="4" name="Slide Number Placeholder 3">
            <a:extLst>
              <a:ext uri="{FF2B5EF4-FFF2-40B4-BE49-F238E27FC236}">
                <a16:creationId xmlns:a16="http://schemas.microsoft.com/office/drawing/2014/main" id="{62AE36E1-3534-69BE-080B-48B2243D8BF5}"/>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DA0EEAC-872F-92DD-A8CC-0F8627F804A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5D2646-40C0-1ED4-C6B4-ABE01A6CA5C3}"/>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6312693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950532-3BB4-30BB-AF6E-57869853E40F}"/>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F356388F-C963-4B2F-F916-BF03C6ED71D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66AAC10-75D3-2788-3A0E-6D987F2D671B}"/>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44D1D7A2-83EF-6F97-0BC8-85D3551869E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59D8F2C-4E7D-E3EE-632A-F0002188A592}"/>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7570374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b="0" dirty="0">
                <a:cs typeface="Times New Roman" panose="02020603050405020304" pitchFamily="18" charset="0"/>
              </a:rPr>
              <a:t>Chair Jonathan Segev (Intel)</a:t>
            </a:r>
          </a:p>
          <a:p>
            <a:pPr algn="ctr">
              <a:lnSpc>
                <a:spcPct val="90000"/>
              </a:lnSpc>
              <a:buFontTx/>
              <a:buNone/>
            </a:pPr>
            <a:r>
              <a:rPr lang="en-US" altLang="en-US" sz="3600" b="0" dirty="0">
                <a:cs typeface="Times New Roman" panose="02020603050405020304" pitchFamily="18" charset="0"/>
              </a:rPr>
              <a:t>Vice Chair Assaf Kasher (Qualcomm)</a:t>
            </a:r>
          </a:p>
          <a:p>
            <a:pPr algn="ctr">
              <a:lnSpc>
                <a:spcPct val="90000"/>
              </a:lnSpc>
              <a:buFontTx/>
              <a:buNone/>
            </a:pPr>
            <a:r>
              <a:rPr lang="en-US" altLang="en-US" sz="3600" b="0" dirty="0">
                <a:cs typeface="Times New Roman" panose="02020603050405020304" pitchFamily="18" charset="0"/>
              </a:rPr>
              <a:t>Technical Editor Roy Want (Google)</a:t>
            </a:r>
          </a:p>
          <a:p>
            <a:pPr algn="ctr">
              <a:lnSpc>
                <a:spcPct val="90000"/>
              </a:lnSpc>
              <a:buFontTx/>
              <a:buNone/>
            </a:pPr>
            <a:r>
              <a:rPr lang="en-US" altLang="en-US" sz="3600" b="0" dirty="0">
                <a:cs typeface="Times New Roman" panose="02020603050405020304" pitchFamily="18" charset="0"/>
              </a:rPr>
              <a:t>Secretary Dibakar Das (Intel)</a:t>
            </a:r>
          </a:p>
          <a:p>
            <a:pPr marL="1524000">
              <a:lnSpc>
                <a:spcPct val="90000"/>
              </a:lnSpc>
              <a:buFontTx/>
              <a:buNone/>
            </a:pPr>
            <a:endParaRPr lang="en-US" altLang="en-US" sz="20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Task Group BK Leadership</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42664427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July IEEE Meeting –  July 11</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technical submission towards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430059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11</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111213958"/>
              </p:ext>
            </p:extLst>
          </p:nvPr>
        </p:nvGraphicFramePr>
        <p:xfrm>
          <a:off x="914401" y="1260086"/>
          <a:ext cx="10460566" cy="2468752"/>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11-23-989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3868341811"/>
                  </a:ext>
                </a:extLst>
              </a:tr>
              <a:tr h="0">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7268429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4723608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724338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July IEEE Meeting –  July 12</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(4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submissions. (as time permits)</a:t>
            </a:r>
          </a:p>
          <a:p>
            <a:pPr algn="just">
              <a:spcBef>
                <a:spcPct val="20000"/>
              </a:spcBef>
              <a:buFontTx/>
              <a:buChar char="•"/>
            </a:pPr>
            <a:r>
              <a:rPr lang="en-US" sz="1600" b="0" dirty="0"/>
              <a:t>Progress made during the week – 5min special order</a:t>
            </a:r>
          </a:p>
          <a:p>
            <a:pPr algn="just">
              <a:spcBef>
                <a:spcPct val="20000"/>
              </a:spcBef>
              <a:buFontTx/>
              <a:buChar char="•"/>
            </a:pPr>
            <a:r>
              <a:rPr lang="en-US" sz="1600" b="0" dirty="0"/>
              <a:t>Review timelines – 5min special order</a:t>
            </a:r>
          </a:p>
          <a:p>
            <a:pPr algn="just">
              <a:spcBef>
                <a:spcPct val="20000"/>
              </a:spcBef>
              <a:buFontTx/>
              <a:buChar char="•"/>
            </a:pPr>
            <a:r>
              <a:rPr lang="en-US" sz="1600" b="0" dirty="0"/>
              <a:t>Schedule telecons for the May to July meeting interval – 5min special order </a:t>
            </a:r>
            <a:r>
              <a:rPr lang="en-US" sz="1600" b="0" dirty="0" err="1"/>
              <a:t>AoB</a:t>
            </a:r>
            <a:endParaRPr lang="en-US" sz="1600" b="0" dirty="0"/>
          </a:p>
          <a:p>
            <a:pPr algn="just">
              <a:spcBef>
                <a:spcPct val="20000"/>
              </a:spcBef>
              <a:buFontTx/>
              <a:buChar char="•"/>
            </a:pPr>
            <a:r>
              <a:rPr lang="en-US" sz="16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8750959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12</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366906295"/>
              </p:ext>
            </p:extLst>
          </p:nvPr>
        </p:nvGraphicFramePr>
        <p:xfrm>
          <a:off x="914401" y="1260086"/>
          <a:ext cx="10460566" cy="2834496"/>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11-23-989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142323225"/>
                  </a:ext>
                </a:extLst>
              </a:tr>
              <a:tr h="0">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3408709058"/>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45154488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p:txBody>
          <a:bodyPr/>
          <a:lstStyle/>
          <a:p>
            <a:r>
              <a:rPr lang="en-US" dirty="0" err="1"/>
              <a:t>TGbk</a:t>
            </a:r>
            <a:r>
              <a:rPr lang="en-US" dirty="0"/>
              <a:t> Projected Timeline (previously)</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July 2023</a:t>
            </a:r>
            <a:endParaRPr lang="en-GB" dirty="0"/>
          </a:p>
        </p:txBody>
      </p:sp>
      <p:grpSp>
        <p:nvGrpSpPr>
          <p:cNvPr id="94" name="Group 93">
            <a:extLst>
              <a:ext uri="{FF2B5EF4-FFF2-40B4-BE49-F238E27FC236}">
                <a16:creationId xmlns:a16="http://schemas.microsoft.com/office/drawing/2014/main" id="{B3DB5F32-438A-4776-9924-1979778026DA}"/>
              </a:ext>
            </a:extLst>
          </p:cNvPr>
          <p:cNvGrpSpPr/>
          <p:nvPr/>
        </p:nvGrpSpPr>
        <p:grpSpPr>
          <a:xfrm>
            <a:off x="1003037" y="1839498"/>
            <a:ext cx="10285410" cy="4193610"/>
            <a:chOff x="1601361" y="1830390"/>
            <a:chExt cx="10285410" cy="4193610"/>
          </a:xfrm>
        </p:grpSpPr>
        <p:sp>
          <p:nvSpPr>
            <p:cNvPr id="8" name="Rectangle 7">
              <a:extLst>
                <a:ext uri="{FF2B5EF4-FFF2-40B4-BE49-F238E27FC236}">
                  <a16:creationId xmlns:a16="http://schemas.microsoft.com/office/drawing/2014/main" id="{1FB10516-3491-4316-A725-E4F1B9846A8D}"/>
                </a:ext>
              </a:extLst>
            </p:cNvPr>
            <p:cNvSpPr>
              <a:spLocks noChangeArrowheads="1"/>
            </p:cNvSpPr>
            <p:nvPr/>
          </p:nvSpPr>
          <p:spPr bwMode="auto">
            <a:xfrm>
              <a:off x="1601361" y="1847536"/>
              <a:ext cx="10285409" cy="4176464"/>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9" name="Rectangle 8">
              <a:extLst>
                <a:ext uri="{FF2B5EF4-FFF2-40B4-BE49-F238E27FC236}">
                  <a16:creationId xmlns:a16="http://schemas.microsoft.com/office/drawing/2014/main" id="{B387DA77-B53F-462C-90EA-AA2F27328AC2}"/>
                </a:ext>
              </a:extLst>
            </p:cNvPr>
            <p:cNvSpPr>
              <a:spLocks noChangeArrowheads="1"/>
            </p:cNvSpPr>
            <p:nvPr/>
          </p:nvSpPr>
          <p:spPr bwMode="auto">
            <a:xfrm>
              <a:off x="7992908" y="1854203"/>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10" name="Rectangle 9">
              <a:extLst>
                <a:ext uri="{FF2B5EF4-FFF2-40B4-BE49-F238E27FC236}">
                  <a16:creationId xmlns:a16="http://schemas.microsoft.com/office/drawing/2014/main" id="{ED863154-4D05-415D-ACB3-92E0A6E47AF4}"/>
                </a:ext>
              </a:extLst>
            </p:cNvPr>
            <p:cNvSpPr>
              <a:spLocks noChangeArrowheads="1"/>
            </p:cNvSpPr>
            <p:nvPr/>
          </p:nvSpPr>
          <p:spPr bwMode="auto">
            <a:xfrm>
              <a:off x="6727414" y="1847536"/>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1" name="Rectangle 10">
              <a:extLst>
                <a:ext uri="{FF2B5EF4-FFF2-40B4-BE49-F238E27FC236}">
                  <a16:creationId xmlns:a16="http://schemas.microsoft.com/office/drawing/2014/main" id="{FFEF244E-1972-4D20-9C4E-1D743CDE82F5}"/>
                </a:ext>
              </a:extLst>
            </p:cNvPr>
            <p:cNvSpPr>
              <a:spLocks noChangeArrowheads="1"/>
            </p:cNvSpPr>
            <p:nvPr/>
          </p:nvSpPr>
          <p:spPr bwMode="auto">
            <a:xfrm>
              <a:off x="4189307" y="1847536"/>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2" name="Rectangle 11">
              <a:extLst>
                <a:ext uri="{FF2B5EF4-FFF2-40B4-BE49-F238E27FC236}">
                  <a16:creationId xmlns:a16="http://schemas.microsoft.com/office/drawing/2014/main" id="{3AC636AE-408B-49BA-A585-EE731FCBE342}"/>
                </a:ext>
              </a:extLst>
            </p:cNvPr>
            <p:cNvSpPr>
              <a:spLocks noChangeArrowheads="1"/>
            </p:cNvSpPr>
            <p:nvPr/>
          </p:nvSpPr>
          <p:spPr bwMode="auto">
            <a:xfrm>
              <a:off x="2873974" y="1847535"/>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3" name="Rectangle 12">
              <a:extLst>
                <a:ext uri="{FF2B5EF4-FFF2-40B4-BE49-F238E27FC236}">
                  <a16:creationId xmlns:a16="http://schemas.microsoft.com/office/drawing/2014/main" id="{38A759AD-A5F9-4921-B4E4-193177D62170}"/>
                </a:ext>
              </a:extLst>
            </p:cNvPr>
            <p:cNvSpPr>
              <a:spLocks noChangeArrowheads="1"/>
            </p:cNvSpPr>
            <p:nvPr/>
          </p:nvSpPr>
          <p:spPr bwMode="auto">
            <a:xfrm>
              <a:off x="1601362" y="1847535"/>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4" name="Rectangle 13">
              <a:extLst>
                <a:ext uri="{FF2B5EF4-FFF2-40B4-BE49-F238E27FC236}">
                  <a16:creationId xmlns:a16="http://schemas.microsoft.com/office/drawing/2014/main" id="{6043A20A-AA58-435A-9C85-5D2307B670C2}"/>
                </a:ext>
              </a:extLst>
            </p:cNvPr>
            <p:cNvSpPr>
              <a:spLocks noChangeArrowheads="1"/>
            </p:cNvSpPr>
            <p:nvPr/>
          </p:nvSpPr>
          <p:spPr bwMode="auto">
            <a:xfrm>
              <a:off x="5453021" y="1847535"/>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24" name="Rectangle 23">
              <a:extLst>
                <a:ext uri="{FF2B5EF4-FFF2-40B4-BE49-F238E27FC236}">
                  <a16:creationId xmlns:a16="http://schemas.microsoft.com/office/drawing/2014/main" id="{BD678BB0-2F9C-4596-A626-291BF2C7627A}"/>
                </a:ext>
              </a:extLst>
            </p:cNvPr>
            <p:cNvSpPr>
              <a:spLocks noChangeArrowheads="1"/>
            </p:cNvSpPr>
            <p:nvPr/>
          </p:nvSpPr>
          <p:spPr bwMode="auto">
            <a:xfrm>
              <a:off x="9285986" y="1854203"/>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6" name="Line 15">
              <a:extLst>
                <a:ext uri="{FF2B5EF4-FFF2-40B4-BE49-F238E27FC236}">
                  <a16:creationId xmlns:a16="http://schemas.microsoft.com/office/drawing/2014/main" id="{68106E24-D65B-4E50-B77B-941DACCA4475}"/>
                </a:ext>
              </a:extLst>
            </p:cNvPr>
            <p:cNvSpPr>
              <a:spLocks noChangeShapeType="1"/>
            </p:cNvSpPr>
            <p:nvPr/>
          </p:nvSpPr>
          <p:spPr bwMode="auto">
            <a:xfrm flipH="1">
              <a:off x="8084484" y="1881550"/>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4">
              <a:extLst>
                <a:ext uri="{FF2B5EF4-FFF2-40B4-BE49-F238E27FC236}">
                  <a16:creationId xmlns:a16="http://schemas.microsoft.com/office/drawing/2014/main" id="{28C78A47-22C9-40BB-8E4B-99DA028C7827}"/>
                </a:ext>
              </a:extLst>
            </p:cNvPr>
            <p:cNvSpPr>
              <a:spLocks noChangeShapeType="1"/>
            </p:cNvSpPr>
            <p:nvPr/>
          </p:nvSpPr>
          <p:spPr bwMode="auto">
            <a:xfrm flipH="1">
              <a:off x="5494029" y="1881550"/>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0">
              <a:extLst>
                <a:ext uri="{FF2B5EF4-FFF2-40B4-BE49-F238E27FC236}">
                  <a16:creationId xmlns:a16="http://schemas.microsoft.com/office/drawing/2014/main" id="{0F92ABEB-0196-40D3-B81E-7278EBB15BC7}"/>
                </a:ext>
              </a:extLst>
            </p:cNvPr>
            <p:cNvSpPr>
              <a:spLocks noChangeShapeType="1"/>
            </p:cNvSpPr>
            <p:nvPr/>
          </p:nvSpPr>
          <p:spPr bwMode="auto">
            <a:xfrm>
              <a:off x="2820662" y="1881550"/>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1">
              <a:extLst>
                <a:ext uri="{FF2B5EF4-FFF2-40B4-BE49-F238E27FC236}">
                  <a16:creationId xmlns:a16="http://schemas.microsoft.com/office/drawing/2014/main" id="{E9B78053-243D-43F8-B9D5-6D6F6ABAFCBF}"/>
                </a:ext>
              </a:extLst>
            </p:cNvPr>
            <p:cNvSpPr>
              <a:spLocks noChangeShapeType="1"/>
            </p:cNvSpPr>
            <p:nvPr/>
          </p:nvSpPr>
          <p:spPr bwMode="auto">
            <a:xfrm>
              <a:off x="4188976" y="1881550"/>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10175594-B941-44A7-AEBA-76BE68099D90}"/>
                </a:ext>
              </a:extLst>
            </p:cNvPr>
            <p:cNvSpPr>
              <a:spLocks noChangeShapeType="1"/>
            </p:cNvSpPr>
            <p:nvPr/>
          </p:nvSpPr>
          <p:spPr bwMode="auto">
            <a:xfrm>
              <a:off x="6752767" y="1881550"/>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Line 15">
              <a:extLst>
                <a:ext uri="{FF2B5EF4-FFF2-40B4-BE49-F238E27FC236}">
                  <a16:creationId xmlns:a16="http://schemas.microsoft.com/office/drawing/2014/main" id="{7B29AA31-B78F-488F-A9BB-1858125D5FF0}"/>
                </a:ext>
              </a:extLst>
            </p:cNvPr>
            <p:cNvSpPr>
              <a:spLocks noChangeShapeType="1"/>
            </p:cNvSpPr>
            <p:nvPr/>
          </p:nvSpPr>
          <p:spPr bwMode="auto">
            <a:xfrm flipH="1">
              <a:off x="9320644" y="1847536"/>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89" name="Rectangle 88">
              <a:extLst>
                <a:ext uri="{FF2B5EF4-FFF2-40B4-BE49-F238E27FC236}">
                  <a16:creationId xmlns:a16="http://schemas.microsoft.com/office/drawing/2014/main" id="{FB2D85A7-131A-462B-9502-8756B1C0EE0B}"/>
                </a:ext>
              </a:extLst>
            </p:cNvPr>
            <p:cNvSpPr>
              <a:spLocks noChangeArrowheads="1"/>
            </p:cNvSpPr>
            <p:nvPr/>
          </p:nvSpPr>
          <p:spPr bwMode="auto">
            <a:xfrm>
              <a:off x="10582119" y="1837057"/>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90" name="Line 15">
              <a:extLst>
                <a:ext uri="{FF2B5EF4-FFF2-40B4-BE49-F238E27FC236}">
                  <a16:creationId xmlns:a16="http://schemas.microsoft.com/office/drawing/2014/main" id="{057E6EE2-3254-4589-9990-AA753E9B3AAF}"/>
                </a:ext>
              </a:extLst>
            </p:cNvPr>
            <p:cNvSpPr>
              <a:spLocks noChangeShapeType="1"/>
            </p:cNvSpPr>
            <p:nvPr/>
          </p:nvSpPr>
          <p:spPr bwMode="auto">
            <a:xfrm flipH="1">
              <a:off x="10616777" y="1830390"/>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grpSp>
      <p:sp>
        <p:nvSpPr>
          <p:cNvPr id="95" name="Text Box 26">
            <a:extLst>
              <a:ext uri="{FF2B5EF4-FFF2-40B4-BE49-F238E27FC236}">
                <a16:creationId xmlns:a16="http://schemas.microsoft.com/office/drawing/2014/main" id="{3EBD7134-DD4C-487B-93DC-A5904E47AD1E}"/>
              </a:ext>
            </a:extLst>
          </p:cNvPr>
          <p:cNvSpPr txBox="1">
            <a:spLocks noChangeArrowheads="1"/>
          </p:cNvSpPr>
          <p:nvPr/>
        </p:nvSpPr>
        <p:spPr bwMode="auto">
          <a:xfrm flipH="1">
            <a:off x="903341" y="2523664"/>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96" name="Isosceles Triangle 95">
            <a:extLst>
              <a:ext uri="{FF2B5EF4-FFF2-40B4-BE49-F238E27FC236}">
                <a16:creationId xmlns:a16="http://schemas.microsoft.com/office/drawing/2014/main" id="{A3726148-8C90-40D6-86F2-518337385D11}"/>
              </a:ext>
            </a:extLst>
          </p:cNvPr>
          <p:cNvSpPr>
            <a:spLocks noChangeArrowheads="1"/>
          </p:cNvSpPr>
          <p:nvPr/>
        </p:nvSpPr>
        <p:spPr bwMode="auto">
          <a:xfrm flipH="1">
            <a:off x="1091710" y="2333185"/>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98" name="Rectangle 97">
            <a:extLst>
              <a:ext uri="{FF2B5EF4-FFF2-40B4-BE49-F238E27FC236}">
                <a16:creationId xmlns:a16="http://schemas.microsoft.com/office/drawing/2014/main" id="{77AF3098-DF72-48B6-BA63-507FB60A86AE}"/>
              </a:ext>
            </a:extLst>
          </p:cNvPr>
          <p:cNvSpPr/>
          <p:nvPr/>
        </p:nvSpPr>
        <p:spPr>
          <a:xfrm>
            <a:off x="1130066" y="2892649"/>
            <a:ext cx="1111020" cy="316127"/>
          </a:xfrm>
          <a:prstGeom prst="rect">
            <a:avLst/>
          </a:prstGeom>
          <a:gradFill flip="none" rotWithShape="1">
            <a:gsLst>
              <a:gs pos="0">
                <a:schemeClr val="accent1">
                  <a:lumMod val="5000"/>
                  <a:lumOff val="95000"/>
                </a:schemeClr>
              </a:gs>
              <a:gs pos="0">
                <a:schemeClr val="accent1"/>
              </a:gs>
              <a:gs pos="100000">
                <a:srgbClr val="FFFF00"/>
              </a:gs>
              <a:gs pos="95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99" name="Rectangle 98">
            <a:extLst>
              <a:ext uri="{FF2B5EF4-FFF2-40B4-BE49-F238E27FC236}">
                <a16:creationId xmlns:a16="http://schemas.microsoft.com/office/drawing/2014/main" id="{52DC9D0E-C34E-4678-B84B-3251B894A84D}"/>
              </a:ext>
            </a:extLst>
          </p:cNvPr>
          <p:cNvSpPr/>
          <p:nvPr/>
        </p:nvSpPr>
        <p:spPr>
          <a:xfrm>
            <a:off x="1899520" y="3667441"/>
            <a:ext cx="3004122" cy="316126"/>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D1.0 amendment text</a:t>
            </a:r>
          </a:p>
        </p:txBody>
      </p:sp>
      <p:sp>
        <p:nvSpPr>
          <p:cNvPr id="101" name="Rectangle 100">
            <a:extLst>
              <a:ext uri="{FF2B5EF4-FFF2-40B4-BE49-F238E27FC236}">
                <a16:creationId xmlns:a16="http://schemas.microsoft.com/office/drawing/2014/main" id="{5347C074-D267-4406-A958-F6BF5CB9A4FE}"/>
              </a:ext>
            </a:extLst>
          </p:cNvPr>
          <p:cNvSpPr/>
          <p:nvPr/>
        </p:nvSpPr>
        <p:spPr>
          <a:xfrm>
            <a:off x="4895705" y="4280847"/>
            <a:ext cx="1880903" cy="288937"/>
          </a:xfrm>
          <a:prstGeom prst="rect">
            <a:avLst/>
          </a:prstGeom>
          <a:solidFill>
            <a:srgbClr val="FFFF00"/>
          </a:soli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WG Ballot series</a:t>
            </a:r>
          </a:p>
        </p:txBody>
      </p:sp>
      <p:sp>
        <p:nvSpPr>
          <p:cNvPr id="102" name="Rectangle 101">
            <a:extLst>
              <a:ext uri="{FF2B5EF4-FFF2-40B4-BE49-F238E27FC236}">
                <a16:creationId xmlns:a16="http://schemas.microsoft.com/office/drawing/2014/main" id="{5521878A-21D2-4589-9254-DF1BC0BEF568}"/>
              </a:ext>
            </a:extLst>
          </p:cNvPr>
          <p:cNvSpPr/>
          <p:nvPr/>
        </p:nvSpPr>
        <p:spPr>
          <a:xfrm>
            <a:off x="6442473" y="4826425"/>
            <a:ext cx="1719500" cy="288937"/>
          </a:xfrm>
          <a:prstGeom prst="rect">
            <a:avLst/>
          </a:prstGeom>
          <a:solidFill>
            <a:srgbClr val="FFFF00"/>
          </a:soli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SA Ballot series</a:t>
            </a:r>
          </a:p>
        </p:txBody>
      </p:sp>
      <p:sp>
        <p:nvSpPr>
          <p:cNvPr id="104" name="Isosceles Triangle 103">
            <a:extLst>
              <a:ext uri="{FF2B5EF4-FFF2-40B4-BE49-F238E27FC236}">
                <a16:creationId xmlns:a16="http://schemas.microsoft.com/office/drawing/2014/main" id="{8ACC35D5-8B35-43CB-A9F1-9B1F5620CB3B}"/>
              </a:ext>
            </a:extLst>
          </p:cNvPr>
          <p:cNvSpPr>
            <a:spLocks noChangeArrowheads="1"/>
          </p:cNvSpPr>
          <p:nvPr/>
        </p:nvSpPr>
        <p:spPr bwMode="auto">
          <a:xfrm flipH="1">
            <a:off x="2118317" y="2360234"/>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05" name="Text Box 26">
            <a:extLst>
              <a:ext uri="{FF2B5EF4-FFF2-40B4-BE49-F238E27FC236}">
                <a16:creationId xmlns:a16="http://schemas.microsoft.com/office/drawing/2014/main" id="{38D8E094-3E96-4172-8A71-66B9C44A4826}"/>
              </a:ext>
            </a:extLst>
          </p:cNvPr>
          <p:cNvSpPr txBox="1">
            <a:spLocks noChangeArrowheads="1"/>
          </p:cNvSpPr>
          <p:nvPr/>
        </p:nvSpPr>
        <p:spPr bwMode="auto">
          <a:xfrm flipH="1">
            <a:off x="1899520" y="2542308"/>
            <a:ext cx="1529147"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106" name="Isosceles Triangle 105">
            <a:extLst>
              <a:ext uri="{FF2B5EF4-FFF2-40B4-BE49-F238E27FC236}">
                <a16:creationId xmlns:a16="http://schemas.microsoft.com/office/drawing/2014/main" id="{1A75E50E-D56A-401D-90FA-B2290CFA3F49}"/>
              </a:ext>
            </a:extLst>
          </p:cNvPr>
          <p:cNvSpPr>
            <a:spLocks noChangeArrowheads="1"/>
          </p:cNvSpPr>
          <p:nvPr/>
        </p:nvSpPr>
        <p:spPr bwMode="auto">
          <a:xfrm flipH="1">
            <a:off x="4801762" y="2378780"/>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07" name="Text Box 26">
            <a:extLst>
              <a:ext uri="{FF2B5EF4-FFF2-40B4-BE49-F238E27FC236}">
                <a16:creationId xmlns:a16="http://schemas.microsoft.com/office/drawing/2014/main" id="{A094C387-A5E7-4E60-889A-96910C825204}"/>
              </a:ext>
            </a:extLst>
          </p:cNvPr>
          <p:cNvSpPr txBox="1">
            <a:spLocks noChangeArrowheads="1"/>
          </p:cNvSpPr>
          <p:nvPr/>
        </p:nvSpPr>
        <p:spPr bwMode="auto">
          <a:xfrm flipH="1">
            <a:off x="4419199" y="2569259"/>
            <a:ext cx="128863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WG approval for initial WG ballot</a:t>
            </a:r>
          </a:p>
          <a:p>
            <a:pPr algn="ctr"/>
            <a:r>
              <a:rPr lang="en-US" altLang="en-US" sz="1000" dirty="0">
                <a:latin typeface="Arial" panose="020B0604020202020204" pitchFamily="34" charset="0"/>
                <a:cs typeface="Arial" panose="020B0604020202020204" pitchFamily="34" charset="0"/>
              </a:rPr>
              <a:t>09/23</a:t>
            </a:r>
          </a:p>
        </p:txBody>
      </p:sp>
      <p:sp>
        <p:nvSpPr>
          <p:cNvPr id="108" name="Isosceles Triangle 107">
            <a:extLst>
              <a:ext uri="{FF2B5EF4-FFF2-40B4-BE49-F238E27FC236}">
                <a16:creationId xmlns:a16="http://schemas.microsoft.com/office/drawing/2014/main" id="{465E9FF8-4B95-4A2C-8C48-E4314B4455CD}"/>
              </a:ext>
            </a:extLst>
          </p:cNvPr>
          <p:cNvSpPr>
            <a:spLocks noChangeArrowheads="1"/>
          </p:cNvSpPr>
          <p:nvPr/>
        </p:nvSpPr>
        <p:spPr bwMode="auto">
          <a:xfrm flipH="1">
            <a:off x="6312290" y="2378780"/>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09" name="Text Box 26">
            <a:extLst>
              <a:ext uri="{FF2B5EF4-FFF2-40B4-BE49-F238E27FC236}">
                <a16:creationId xmlns:a16="http://schemas.microsoft.com/office/drawing/2014/main" id="{1579F5DE-63C0-4C16-BFFE-4660DAAB745B}"/>
              </a:ext>
            </a:extLst>
          </p:cNvPr>
          <p:cNvSpPr txBox="1">
            <a:spLocks noChangeArrowheads="1"/>
          </p:cNvSpPr>
          <p:nvPr/>
        </p:nvSpPr>
        <p:spPr bwMode="auto">
          <a:xfrm flipH="1">
            <a:off x="5929728" y="2569259"/>
            <a:ext cx="1140066"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WG approval for initial SA ballot</a:t>
            </a:r>
          </a:p>
        </p:txBody>
      </p:sp>
      <p:grpSp>
        <p:nvGrpSpPr>
          <p:cNvPr id="3" name="Group 2">
            <a:extLst>
              <a:ext uri="{FF2B5EF4-FFF2-40B4-BE49-F238E27FC236}">
                <a16:creationId xmlns:a16="http://schemas.microsoft.com/office/drawing/2014/main" id="{342EA3FF-0E85-4E3A-8FAE-310634A8C7D3}"/>
              </a:ext>
            </a:extLst>
          </p:cNvPr>
          <p:cNvGrpSpPr/>
          <p:nvPr/>
        </p:nvGrpSpPr>
        <p:grpSpPr>
          <a:xfrm>
            <a:off x="7081852" y="3011494"/>
            <a:ext cx="998028" cy="570630"/>
            <a:chOff x="7680176" y="2434195"/>
            <a:chExt cx="998028" cy="570630"/>
          </a:xfrm>
        </p:grpSpPr>
        <p:sp>
          <p:nvSpPr>
            <p:cNvPr id="110" name="Isosceles Triangle 109">
              <a:extLst>
                <a:ext uri="{FF2B5EF4-FFF2-40B4-BE49-F238E27FC236}">
                  <a16:creationId xmlns:a16="http://schemas.microsoft.com/office/drawing/2014/main" id="{2F206080-C2AD-45DD-AB2E-0FE23D5B2316}"/>
                </a:ext>
              </a:extLst>
            </p:cNvPr>
            <p:cNvSpPr>
              <a:spLocks noChangeArrowheads="1"/>
            </p:cNvSpPr>
            <p:nvPr/>
          </p:nvSpPr>
          <p:spPr bwMode="auto">
            <a:xfrm flipH="1">
              <a:off x="8238432" y="2434195"/>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11" name="Text Box 26">
              <a:extLst>
                <a:ext uri="{FF2B5EF4-FFF2-40B4-BE49-F238E27FC236}">
                  <a16:creationId xmlns:a16="http://schemas.microsoft.com/office/drawing/2014/main" id="{3544CEFA-853D-42EE-BE5F-91A69969A652}"/>
                </a:ext>
              </a:extLst>
            </p:cNvPr>
            <p:cNvSpPr txBox="1">
              <a:spLocks noChangeArrowheads="1"/>
            </p:cNvSpPr>
            <p:nvPr/>
          </p:nvSpPr>
          <p:spPr bwMode="auto">
            <a:xfrm flipH="1">
              <a:off x="7680176" y="2614195"/>
              <a:ext cx="998028"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11be SA ballot</a:t>
              </a:r>
            </a:p>
            <a:p>
              <a:pPr algn="ctr"/>
              <a:r>
                <a:rPr lang="en-US" altLang="en-US" sz="1000" dirty="0">
                  <a:latin typeface="Arial" panose="020B0604020202020204" pitchFamily="34" charset="0"/>
                  <a:cs typeface="Arial" panose="020B0604020202020204" pitchFamily="34" charset="0"/>
                </a:rPr>
                <a:t>completion</a:t>
              </a:r>
            </a:p>
          </p:txBody>
        </p:sp>
      </p:grpSp>
      <p:sp>
        <p:nvSpPr>
          <p:cNvPr id="112" name="Isosceles Triangle 111">
            <a:extLst>
              <a:ext uri="{FF2B5EF4-FFF2-40B4-BE49-F238E27FC236}">
                <a16:creationId xmlns:a16="http://schemas.microsoft.com/office/drawing/2014/main" id="{1CD08CAB-19C6-4B44-9301-1A978E1D519A}"/>
              </a:ext>
            </a:extLst>
          </p:cNvPr>
          <p:cNvSpPr>
            <a:spLocks noChangeArrowheads="1"/>
          </p:cNvSpPr>
          <p:nvPr/>
        </p:nvSpPr>
        <p:spPr bwMode="auto">
          <a:xfrm flipH="1">
            <a:off x="8023695" y="2429996"/>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13" name="Text Box 26">
            <a:extLst>
              <a:ext uri="{FF2B5EF4-FFF2-40B4-BE49-F238E27FC236}">
                <a16:creationId xmlns:a16="http://schemas.microsoft.com/office/drawing/2014/main" id="{3FA8BB6A-4A2B-4406-869A-143EAC92BD41}"/>
              </a:ext>
            </a:extLst>
          </p:cNvPr>
          <p:cNvSpPr txBox="1">
            <a:spLocks noChangeArrowheads="1"/>
          </p:cNvSpPr>
          <p:nvPr/>
        </p:nvSpPr>
        <p:spPr bwMode="auto">
          <a:xfrm flipH="1">
            <a:off x="7379968" y="2609996"/>
            <a:ext cx="998028"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11bk SA ballot completion</a:t>
            </a:r>
          </a:p>
        </p:txBody>
      </p:sp>
      <p:sp>
        <p:nvSpPr>
          <p:cNvPr id="41" name="Isosceles Triangle 40">
            <a:extLst>
              <a:ext uri="{FF2B5EF4-FFF2-40B4-BE49-F238E27FC236}">
                <a16:creationId xmlns:a16="http://schemas.microsoft.com/office/drawing/2014/main" id="{373B16CB-F2A9-466D-9001-89B2E901C45D}"/>
              </a:ext>
            </a:extLst>
          </p:cNvPr>
          <p:cNvSpPr>
            <a:spLocks noChangeArrowheads="1"/>
          </p:cNvSpPr>
          <p:nvPr/>
        </p:nvSpPr>
        <p:spPr bwMode="auto">
          <a:xfrm flipH="1">
            <a:off x="8434481" y="2429996"/>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42" name="Text Box 26">
            <a:extLst>
              <a:ext uri="{FF2B5EF4-FFF2-40B4-BE49-F238E27FC236}">
                <a16:creationId xmlns:a16="http://schemas.microsoft.com/office/drawing/2014/main" id="{4D7DD4BF-EF6E-4337-9846-74570E25648D}"/>
              </a:ext>
            </a:extLst>
          </p:cNvPr>
          <p:cNvSpPr txBox="1">
            <a:spLocks noChangeArrowheads="1"/>
          </p:cNvSpPr>
          <p:nvPr/>
        </p:nvSpPr>
        <p:spPr bwMode="auto">
          <a:xfrm flipH="1">
            <a:off x="8287485" y="2611916"/>
            <a:ext cx="667607"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11bk EC </a:t>
            </a:r>
          </a:p>
          <a:p>
            <a:pPr algn="ctr"/>
            <a:r>
              <a:rPr lang="en-US" altLang="en-US" sz="1000" dirty="0">
                <a:latin typeface="Arial" panose="020B0604020202020204" pitchFamily="34" charset="0"/>
                <a:cs typeface="Arial" panose="020B0604020202020204" pitchFamily="34" charset="0"/>
              </a:rPr>
              <a:t>approval</a:t>
            </a:r>
          </a:p>
        </p:txBody>
      </p:sp>
      <p:cxnSp>
        <p:nvCxnSpPr>
          <p:cNvPr id="44" name="Straight Connector 43">
            <a:extLst>
              <a:ext uri="{FF2B5EF4-FFF2-40B4-BE49-F238E27FC236}">
                <a16:creationId xmlns:a16="http://schemas.microsoft.com/office/drawing/2014/main" id="{6CF7DF2C-4FF2-45EA-9E54-23DE7C8A2595}"/>
              </a:ext>
            </a:extLst>
          </p:cNvPr>
          <p:cNvCxnSpPr>
            <a:cxnSpLocks/>
          </p:cNvCxnSpPr>
          <p:nvPr/>
        </p:nvCxnSpPr>
        <p:spPr bwMode="auto">
          <a:xfrm flipV="1">
            <a:off x="1124341" y="3222084"/>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34743308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02654"/>
          </a:xfrm>
        </p:spPr>
        <p:txBody>
          <a:bodyPr/>
          <a:lstStyle/>
          <a:p>
            <a:r>
              <a:rPr lang="en-US" dirty="0" err="1"/>
              <a:t>TGbk</a:t>
            </a:r>
            <a:r>
              <a:rPr lang="en-US" dirty="0"/>
              <a:t> Projected Timeline (current)</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July 2023</a:t>
            </a:r>
            <a:endParaRPr lang="en-GB" dirty="0"/>
          </a:p>
        </p:txBody>
      </p:sp>
      <p:sp>
        <p:nvSpPr>
          <p:cNvPr id="8" name="Rectangle 7">
            <a:extLst>
              <a:ext uri="{FF2B5EF4-FFF2-40B4-BE49-F238E27FC236}">
                <a16:creationId xmlns:a16="http://schemas.microsoft.com/office/drawing/2014/main" id="{1FB10516-3491-4316-A725-E4F1B9846A8D}"/>
              </a:ext>
            </a:extLst>
          </p:cNvPr>
          <p:cNvSpPr>
            <a:spLocks noChangeArrowheads="1"/>
          </p:cNvSpPr>
          <p:nvPr/>
        </p:nvSpPr>
        <p:spPr bwMode="auto">
          <a:xfrm>
            <a:off x="949389" y="1220565"/>
            <a:ext cx="10285409" cy="5023644"/>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9" name="Rectangle 8">
            <a:extLst>
              <a:ext uri="{FF2B5EF4-FFF2-40B4-BE49-F238E27FC236}">
                <a16:creationId xmlns:a16="http://schemas.microsoft.com/office/drawing/2014/main" id="{B387DA77-B53F-462C-90EA-AA2F27328AC2}"/>
              </a:ext>
            </a:extLst>
          </p:cNvPr>
          <p:cNvSpPr>
            <a:spLocks noChangeArrowheads="1"/>
          </p:cNvSpPr>
          <p:nvPr/>
        </p:nvSpPr>
        <p:spPr bwMode="auto">
          <a:xfrm>
            <a:off x="7370562" y="1220565"/>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10" name="Rectangle 9">
            <a:extLst>
              <a:ext uri="{FF2B5EF4-FFF2-40B4-BE49-F238E27FC236}">
                <a16:creationId xmlns:a16="http://schemas.microsoft.com/office/drawing/2014/main" id="{ED863154-4D05-415D-ACB3-92E0A6E47AF4}"/>
              </a:ext>
            </a:extLst>
          </p:cNvPr>
          <p:cNvSpPr>
            <a:spLocks noChangeArrowheads="1"/>
          </p:cNvSpPr>
          <p:nvPr/>
        </p:nvSpPr>
        <p:spPr bwMode="auto">
          <a:xfrm>
            <a:off x="6105068" y="1213898"/>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1" name="Rectangle 10">
            <a:extLst>
              <a:ext uri="{FF2B5EF4-FFF2-40B4-BE49-F238E27FC236}">
                <a16:creationId xmlns:a16="http://schemas.microsoft.com/office/drawing/2014/main" id="{FFEF244E-1972-4D20-9C4E-1D743CDE82F5}"/>
              </a:ext>
            </a:extLst>
          </p:cNvPr>
          <p:cNvSpPr>
            <a:spLocks noChangeArrowheads="1"/>
          </p:cNvSpPr>
          <p:nvPr/>
        </p:nvSpPr>
        <p:spPr bwMode="auto">
          <a:xfrm>
            <a:off x="3566961" y="1213898"/>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2" name="Rectangle 11">
            <a:extLst>
              <a:ext uri="{FF2B5EF4-FFF2-40B4-BE49-F238E27FC236}">
                <a16:creationId xmlns:a16="http://schemas.microsoft.com/office/drawing/2014/main" id="{3AC636AE-408B-49BA-A585-EE731FCBE342}"/>
              </a:ext>
            </a:extLst>
          </p:cNvPr>
          <p:cNvSpPr>
            <a:spLocks noChangeArrowheads="1"/>
          </p:cNvSpPr>
          <p:nvPr/>
        </p:nvSpPr>
        <p:spPr bwMode="auto">
          <a:xfrm>
            <a:off x="2194394" y="1213897"/>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3" name="Rectangle 12">
            <a:extLst>
              <a:ext uri="{FF2B5EF4-FFF2-40B4-BE49-F238E27FC236}">
                <a16:creationId xmlns:a16="http://schemas.microsoft.com/office/drawing/2014/main" id="{38A759AD-A5F9-4921-B4E4-193177D62170}"/>
              </a:ext>
            </a:extLst>
          </p:cNvPr>
          <p:cNvSpPr>
            <a:spLocks noChangeArrowheads="1"/>
          </p:cNvSpPr>
          <p:nvPr/>
        </p:nvSpPr>
        <p:spPr bwMode="auto">
          <a:xfrm>
            <a:off x="979017" y="1213897"/>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4" name="Rectangle 13">
            <a:extLst>
              <a:ext uri="{FF2B5EF4-FFF2-40B4-BE49-F238E27FC236}">
                <a16:creationId xmlns:a16="http://schemas.microsoft.com/office/drawing/2014/main" id="{6043A20A-AA58-435A-9C85-5D2307B670C2}"/>
              </a:ext>
            </a:extLst>
          </p:cNvPr>
          <p:cNvSpPr>
            <a:spLocks noChangeArrowheads="1"/>
          </p:cNvSpPr>
          <p:nvPr/>
        </p:nvSpPr>
        <p:spPr bwMode="auto">
          <a:xfrm>
            <a:off x="4830675" y="1213897"/>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24" name="Rectangle 23">
            <a:extLst>
              <a:ext uri="{FF2B5EF4-FFF2-40B4-BE49-F238E27FC236}">
                <a16:creationId xmlns:a16="http://schemas.microsoft.com/office/drawing/2014/main" id="{BD678BB0-2F9C-4596-A626-291BF2C7627A}"/>
              </a:ext>
            </a:extLst>
          </p:cNvPr>
          <p:cNvSpPr>
            <a:spLocks noChangeArrowheads="1"/>
          </p:cNvSpPr>
          <p:nvPr/>
        </p:nvSpPr>
        <p:spPr bwMode="auto">
          <a:xfrm>
            <a:off x="8663640" y="1220565"/>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6" name="Line 15">
            <a:extLst>
              <a:ext uri="{FF2B5EF4-FFF2-40B4-BE49-F238E27FC236}">
                <a16:creationId xmlns:a16="http://schemas.microsoft.com/office/drawing/2014/main" id="{68106E24-D65B-4E50-B77B-941DACCA4475}"/>
              </a:ext>
            </a:extLst>
          </p:cNvPr>
          <p:cNvSpPr>
            <a:spLocks noChangeShapeType="1"/>
          </p:cNvSpPr>
          <p:nvPr/>
        </p:nvSpPr>
        <p:spPr bwMode="auto">
          <a:xfrm flipH="1">
            <a:off x="7462138" y="1247912"/>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4">
            <a:extLst>
              <a:ext uri="{FF2B5EF4-FFF2-40B4-BE49-F238E27FC236}">
                <a16:creationId xmlns:a16="http://schemas.microsoft.com/office/drawing/2014/main" id="{28C78A47-22C9-40BB-8E4B-99DA028C7827}"/>
              </a:ext>
            </a:extLst>
          </p:cNvPr>
          <p:cNvSpPr>
            <a:spLocks noChangeShapeType="1"/>
          </p:cNvSpPr>
          <p:nvPr/>
        </p:nvSpPr>
        <p:spPr bwMode="auto">
          <a:xfrm flipH="1">
            <a:off x="4871683" y="1247912"/>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0">
            <a:extLst>
              <a:ext uri="{FF2B5EF4-FFF2-40B4-BE49-F238E27FC236}">
                <a16:creationId xmlns:a16="http://schemas.microsoft.com/office/drawing/2014/main" id="{0F92ABEB-0196-40D3-B81E-7278EBB15BC7}"/>
              </a:ext>
            </a:extLst>
          </p:cNvPr>
          <p:cNvSpPr>
            <a:spLocks noChangeShapeType="1"/>
          </p:cNvSpPr>
          <p:nvPr/>
        </p:nvSpPr>
        <p:spPr bwMode="auto">
          <a:xfrm>
            <a:off x="2198316" y="1247912"/>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1">
            <a:extLst>
              <a:ext uri="{FF2B5EF4-FFF2-40B4-BE49-F238E27FC236}">
                <a16:creationId xmlns:a16="http://schemas.microsoft.com/office/drawing/2014/main" id="{E9B78053-243D-43F8-B9D5-6D6F6ABAFCBF}"/>
              </a:ext>
            </a:extLst>
          </p:cNvPr>
          <p:cNvSpPr>
            <a:spLocks noChangeShapeType="1"/>
          </p:cNvSpPr>
          <p:nvPr/>
        </p:nvSpPr>
        <p:spPr bwMode="auto">
          <a:xfrm>
            <a:off x="3566630" y="1247912"/>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10175594-B941-44A7-AEBA-76BE68099D90}"/>
              </a:ext>
            </a:extLst>
          </p:cNvPr>
          <p:cNvSpPr>
            <a:spLocks noChangeShapeType="1"/>
          </p:cNvSpPr>
          <p:nvPr/>
        </p:nvSpPr>
        <p:spPr bwMode="auto">
          <a:xfrm>
            <a:off x="6130421" y="1247912"/>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Line 15">
            <a:extLst>
              <a:ext uri="{FF2B5EF4-FFF2-40B4-BE49-F238E27FC236}">
                <a16:creationId xmlns:a16="http://schemas.microsoft.com/office/drawing/2014/main" id="{7B29AA31-B78F-488F-A9BB-1858125D5FF0}"/>
              </a:ext>
            </a:extLst>
          </p:cNvPr>
          <p:cNvSpPr>
            <a:spLocks noChangeShapeType="1"/>
          </p:cNvSpPr>
          <p:nvPr/>
        </p:nvSpPr>
        <p:spPr bwMode="auto">
          <a:xfrm flipH="1">
            <a:off x="8698298" y="1213898"/>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89" name="Rectangle 88">
            <a:extLst>
              <a:ext uri="{FF2B5EF4-FFF2-40B4-BE49-F238E27FC236}">
                <a16:creationId xmlns:a16="http://schemas.microsoft.com/office/drawing/2014/main" id="{FB2D85A7-131A-462B-9502-8756B1C0EE0B}"/>
              </a:ext>
            </a:extLst>
          </p:cNvPr>
          <p:cNvSpPr>
            <a:spLocks noChangeArrowheads="1"/>
          </p:cNvSpPr>
          <p:nvPr/>
        </p:nvSpPr>
        <p:spPr bwMode="auto">
          <a:xfrm>
            <a:off x="9959773" y="1203419"/>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90" name="Line 15">
            <a:extLst>
              <a:ext uri="{FF2B5EF4-FFF2-40B4-BE49-F238E27FC236}">
                <a16:creationId xmlns:a16="http://schemas.microsoft.com/office/drawing/2014/main" id="{057E6EE2-3254-4589-9990-AA753E9B3AAF}"/>
              </a:ext>
            </a:extLst>
          </p:cNvPr>
          <p:cNvSpPr>
            <a:spLocks noChangeShapeType="1"/>
          </p:cNvSpPr>
          <p:nvPr/>
        </p:nvSpPr>
        <p:spPr bwMode="auto">
          <a:xfrm flipH="1">
            <a:off x="9994431" y="1196752"/>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95" name="Text Box 26">
            <a:extLst>
              <a:ext uri="{FF2B5EF4-FFF2-40B4-BE49-F238E27FC236}">
                <a16:creationId xmlns:a16="http://schemas.microsoft.com/office/drawing/2014/main" id="{3EBD7134-DD4C-487B-93DC-A5904E47AD1E}"/>
              </a:ext>
            </a:extLst>
          </p:cNvPr>
          <p:cNvSpPr txBox="1">
            <a:spLocks noChangeArrowheads="1"/>
          </p:cNvSpPr>
          <p:nvPr/>
        </p:nvSpPr>
        <p:spPr bwMode="auto">
          <a:xfrm flipH="1">
            <a:off x="879319" y="1880918"/>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96" name="Isosceles Triangle 95">
            <a:extLst>
              <a:ext uri="{FF2B5EF4-FFF2-40B4-BE49-F238E27FC236}">
                <a16:creationId xmlns:a16="http://schemas.microsoft.com/office/drawing/2014/main" id="{A3726148-8C90-40D6-86F2-518337385D11}"/>
              </a:ext>
            </a:extLst>
          </p:cNvPr>
          <p:cNvSpPr>
            <a:spLocks noChangeArrowheads="1"/>
          </p:cNvSpPr>
          <p:nvPr/>
        </p:nvSpPr>
        <p:spPr bwMode="auto">
          <a:xfrm flipH="1">
            <a:off x="1067688" y="169043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98" name="Rectangle 97">
            <a:extLst>
              <a:ext uri="{FF2B5EF4-FFF2-40B4-BE49-F238E27FC236}">
                <a16:creationId xmlns:a16="http://schemas.microsoft.com/office/drawing/2014/main" id="{77AF3098-DF72-48B6-BA63-507FB60A86AE}"/>
              </a:ext>
            </a:extLst>
          </p:cNvPr>
          <p:cNvSpPr/>
          <p:nvPr/>
        </p:nvSpPr>
        <p:spPr>
          <a:xfrm>
            <a:off x="1106044" y="2249904"/>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104" name="Isosceles Triangle 103">
            <a:extLst>
              <a:ext uri="{FF2B5EF4-FFF2-40B4-BE49-F238E27FC236}">
                <a16:creationId xmlns:a16="http://schemas.microsoft.com/office/drawing/2014/main" id="{8ACC35D5-8B35-43CB-A9F1-9B1F5620CB3B}"/>
              </a:ext>
            </a:extLst>
          </p:cNvPr>
          <p:cNvSpPr>
            <a:spLocks noChangeArrowheads="1"/>
          </p:cNvSpPr>
          <p:nvPr/>
        </p:nvSpPr>
        <p:spPr bwMode="auto">
          <a:xfrm flipH="1">
            <a:off x="2094295" y="1717488"/>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05" name="Text Box 26">
            <a:extLst>
              <a:ext uri="{FF2B5EF4-FFF2-40B4-BE49-F238E27FC236}">
                <a16:creationId xmlns:a16="http://schemas.microsoft.com/office/drawing/2014/main" id="{38D8E094-3E96-4172-8A71-66B9C44A4826}"/>
              </a:ext>
            </a:extLst>
          </p:cNvPr>
          <p:cNvSpPr txBox="1">
            <a:spLocks noChangeArrowheads="1"/>
          </p:cNvSpPr>
          <p:nvPr/>
        </p:nvSpPr>
        <p:spPr bwMode="auto">
          <a:xfrm flipH="1">
            <a:off x="1875498" y="1899562"/>
            <a:ext cx="1529147"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grpSp>
        <p:nvGrpSpPr>
          <p:cNvPr id="50" name="Group 49">
            <a:extLst>
              <a:ext uri="{FF2B5EF4-FFF2-40B4-BE49-F238E27FC236}">
                <a16:creationId xmlns:a16="http://schemas.microsoft.com/office/drawing/2014/main" id="{4532B99F-A47E-E9BC-8A63-376E751BC18A}"/>
              </a:ext>
            </a:extLst>
          </p:cNvPr>
          <p:cNvGrpSpPr/>
          <p:nvPr/>
        </p:nvGrpSpPr>
        <p:grpSpPr>
          <a:xfrm>
            <a:off x="2200771" y="2553475"/>
            <a:ext cx="8206917" cy="3476743"/>
            <a:chOff x="1786766" y="2512131"/>
            <a:chExt cx="8206917" cy="3476743"/>
          </a:xfrm>
        </p:grpSpPr>
        <p:sp>
          <p:nvSpPr>
            <p:cNvPr id="99" name="Rectangle 98">
              <a:extLst>
                <a:ext uri="{FF2B5EF4-FFF2-40B4-BE49-F238E27FC236}">
                  <a16:creationId xmlns:a16="http://schemas.microsoft.com/office/drawing/2014/main" id="{52DC9D0E-C34E-4678-B84B-3251B894A84D}"/>
                </a:ext>
              </a:extLst>
            </p:cNvPr>
            <p:cNvSpPr/>
            <p:nvPr/>
          </p:nvSpPr>
          <p:spPr>
            <a:xfrm>
              <a:off x="1794582" y="2512131"/>
              <a:ext cx="8199101"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D1.0 amendment text development</a:t>
              </a:r>
            </a:p>
          </p:txBody>
        </p:sp>
        <p:cxnSp>
          <p:nvCxnSpPr>
            <p:cNvPr id="44" name="Straight Connector 43">
              <a:extLst>
                <a:ext uri="{FF2B5EF4-FFF2-40B4-BE49-F238E27FC236}">
                  <a16:creationId xmlns:a16="http://schemas.microsoft.com/office/drawing/2014/main" id="{6CF7DF2C-4FF2-45EA-9E54-23DE7C8A2595}"/>
                </a:ext>
              </a:extLst>
            </p:cNvPr>
            <p:cNvCxnSpPr>
              <a:cxnSpLocks/>
            </p:cNvCxnSpPr>
            <p:nvPr/>
          </p:nvCxnSpPr>
          <p:spPr bwMode="auto">
            <a:xfrm flipV="1">
              <a:off x="1806779" y="2726504"/>
              <a:ext cx="310896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Rectangle 6">
              <a:extLst>
                <a:ext uri="{FF2B5EF4-FFF2-40B4-BE49-F238E27FC236}">
                  <a16:creationId xmlns:a16="http://schemas.microsoft.com/office/drawing/2014/main" id="{793BC54C-DC30-47A8-996C-2B491F26EAD1}"/>
                </a:ext>
              </a:extLst>
            </p:cNvPr>
            <p:cNvSpPr/>
            <p:nvPr/>
          </p:nvSpPr>
          <p:spPr>
            <a:xfrm>
              <a:off x="1795736" y="2810407"/>
              <a:ext cx="5348022"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TB Meas. Sequence</a:t>
              </a:r>
            </a:p>
          </p:txBody>
        </p:sp>
        <p:sp>
          <p:nvSpPr>
            <p:cNvPr id="15" name="Rectangle 14">
              <a:extLst>
                <a:ext uri="{FF2B5EF4-FFF2-40B4-BE49-F238E27FC236}">
                  <a16:creationId xmlns:a16="http://schemas.microsoft.com/office/drawing/2014/main" id="{2CC31CDD-7886-717F-6BC1-4442327FA854}"/>
                </a:ext>
              </a:extLst>
            </p:cNvPr>
            <p:cNvSpPr/>
            <p:nvPr/>
          </p:nvSpPr>
          <p:spPr>
            <a:xfrm>
              <a:off x="1795733" y="3108683"/>
              <a:ext cx="5348023"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TB and NTB negotiation</a:t>
              </a:r>
            </a:p>
          </p:txBody>
        </p:sp>
        <p:sp>
          <p:nvSpPr>
            <p:cNvPr id="16" name="Rectangle 15">
              <a:extLst>
                <a:ext uri="{FF2B5EF4-FFF2-40B4-BE49-F238E27FC236}">
                  <a16:creationId xmlns:a16="http://schemas.microsoft.com/office/drawing/2014/main" id="{ED036B8E-5B74-65B4-1DF9-B91B53EF1014}"/>
                </a:ext>
              </a:extLst>
            </p:cNvPr>
            <p:cNvSpPr/>
            <p:nvPr/>
          </p:nvSpPr>
          <p:spPr>
            <a:xfrm>
              <a:off x="1795736" y="4301787"/>
              <a:ext cx="1770894"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TX, RX LTF VECTORS</a:t>
              </a:r>
            </a:p>
          </p:txBody>
        </p:sp>
        <p:sp>
          <p:nvSpPr>
            <p:cNvPr id="17" name="Rectangle 16">
              <a:extLst>
                <a:ext uri="{FF2B5EF4-FFF2-40B4-BE49-F238E27FC236}">
                  <a16:creationId xmlns:a16="http://schemas.microsoft.com/office/drawing/2014/main" id="{E94B6E14-DA3E-CBDD-3157-D354364BB3E1}"/>
                </a:ext>
              </a:extLst>
            </p:cNvPr>
            <p:cNvSpPr/>
            <p:nvPr/>
          </p:nvSpPr>
          <p:spPr>
            <a:xfrm>
              <a:off x="1795736" y="4003511"/>
              <a:ext cx="1770894"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MAC Passive Ranging</a:t>
              </a:r>
            </a:p>
          </p:txBody>
        </p:sp>
        <p:sp>
          <p:nvSpPr>
            <p:cNvPr id="18" name="Rectangle 17">
              <a:extLst>
                <a:ext uri="{FF2B5EF4-FFF2-40B4-BE49-F238E27FC236}">
                  <a16:creationId xmlns:a16="http://schemas.microsoft.com/office/drawing/2014/main" id="{9248664F-350D-4A54-861F-45A599C584BF}"/>
                </a:ext>
              </a:extLst>
            </p:cNvPr>
            <p:cNvSpPr/>
            <p:nvPr/>
          </p:nvSpPr>
          <p:spPr>
            <a:xfrm>
              <a:off x="1795735" y="5494891"/>
              <a:ext cx="1275929" cy="202115"/>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EHT Tx Procedure</a:t>
              </a:r>
            </a:p>
          </p:txBody>
        </p:sp>
        <p:sp>
          <p:nvSpPr>
            <p:cNvPr id="19" name="Rectangle 18">
              <a:extLst>
                <a:ext uri="{FF2B5EF4-FFF2-40B4-BE49-F238E27FC236}">
                  <a16:creationId xmlns:a16="http://schemas.microsoft.com/office/drawing/2014/main" id="{075A8C69-CF4E-FE3A-43EB-B00DE5A5FFF2}"/>
                </a:ext>
              </a:extLst>
            </p:cNvPr>
            <p:cNvSpPr/>
            <p:nvPr/>
          </p:nvSpPr>
          <p:spPr>
            <a:xfrm>
              <a:off x="1790921" y="5786759"/>
              <a:ext cx="1275929" cy="202115"/>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TOD Accuracy </a:t>
              </a:r>
            </a:p>
          </p:txBody>
        </p:sp>
        <p:sp>
          <p:nvSpPr>
            <p:cNvPr id="20" name="Rectangle 19">
              <a:extLst>
                <a:ext uri="{FF2B5EF4-FFF2-40B4-BE49-F238E27FC236}">
                  <a16:creationId xmlns:a16="http://schemas.microsoft.com/office/drawing/2014/main" id="{980CE0F8-CCA1-3355-00BC-8E88D394640C}"/>
                </a:ext>
              </a:extLst>
            </p:cNvPr>
            <p:cNvSpPr/>
            <p:nvPr/>
          </p:nvSpPr>
          <p:spPr>
            <a:xfrm>
              <a:off x="1795735" y="4600063"/>
              <a:ext cx="5344844"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PHY section EHT TB Ranging NDP </a:t>
              </a:r>
            </a:p>
          </p:txBody>
        </p:sp>
        <p:sp>
          <p:nvSpPr>
            <p:cNvPr id="21" name="Rectangle 20">
              <a:extLst>
                <a:ext uri="{FF2B5EF4-FFF2-40B4-BE49-F238E27FC236}">
                  <a16:creationId xmlns:a16="http://schemas.microsoft.com/office/drawing/2014/main" id="{78581DAF-9F02-5538-866B-963EAA4B9E2E}"/>
                </a:ext>
              </a:extLst>
            </p:cNvPr>
            <p:cNvSpPr/>
            <p:nvPr/>
          </p:nvSpPr>
          <p:spPr>
            <a:xfrm>
              <a:off x="1795735" y="4898339"/>
              <a:ext cx="5341669"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PHY section EHT Ranging NDP </a:t>
              </a:r>
            </a:p>
          </p:txBody>
        </p:sp>
        <p:sp>
          <p:nvSpPr>
            <p:cNvPr id="22" name="Rectangle 21">
              <a:extLst>
                <a:ext uri="{FF2B5EF4-FFF2-40B4-BE49-F238E27FC236}">
                  <a16:creationId xmlns:a16="http://schemas.microsoft.com/office/drawing/2014/main" id="{C9F14778-A98D-820D-DF9A-3AEE324E31C9}"/>
                </a:ext>
              </a:extLst>
            </p:cNvPr>
            <p:cNvSpPr/>
            <p:nvPr/>
          </p:nvSpPr>
          <p:spPr>
            <a:xfrm>
              <a:off x="1795733" y="3406959"/>
              <a:ext cx="5348021"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MAC section pseudo random LTF sequence</a:t>
              </a:r>
            </a:p>
          </p:txBody>
        </p:sp>
        <p:sp>
          <p:nvSpPr>
            <p:cNvPr id="23" name="Rectangle 22">
              <a:extLst>
                <a:ext uri="{FF2B5EF4-FFF2-40B4-BE49-F238E27FC236}">
                  <a16:creationId xmlns:a16="http://schemas.microsoft.com/office/drawing/2014/main" id="{2A0EB79D-8E11-C127-57CC-53F31A86767B}"/>
                </a:ext>
              </a:extLst>
            </p:cNvPr>
            <p:cNvSpPr/>
            <p:nvPr/>
          </p:nvSpPr>
          <p:spPr>
            <a:xfrm>
              <a:off x="1795736" y="5196615"/>
              <a:ext cx="2934128" cy="202115"/>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PHY section pseudo random sequence mapping</a:t>
              </a:r>
            </a:p>
          </p:txBody>
        </p:sp>
        <p:sp>
          <p:nvSpPr>
            <p:cNvPr id="32" name="Rectangle 31">
              <a:extLst>
                <a:ext uri="{FF2B5EF4-FFF2-40B4-BE49-F238E27FC236}">
                  <a16:creationId xmlns:a16="http://schemas.microsoft.com/office/drawing/2014/main" id="{7C8C64E1-C044-7088-2AB2-38C82C68A6C1}"/>
                </a:ext>
              </a:extLst>
            </p:cNvPr>
            <p:cNvSpPr/>
            <p:nvPr/>
          </p:nvSpPr>
          <p:spPr>
            <a:xfrm>
              <a:off x="1795736" y="3705235"/>
              <a:ext cx="2900368"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Elements and frame formats (ctrl , man etc.)</a:t>
              </a:r>
            </a:p>
          </p:txBody>
        </p:sp>
        <p:cxnSp>
          <p:nvCxnSpPr>
            <p:cNvPr id="33" name="Straight Connector 32">
              <a:extLst>
                <a:ext uri="{FF2B5EF4-FFF2-40B4-BE49-F238E27FC236}">
                  <a16:creationId xmlns:a16="http://schemas.microsoft.com/office/drawing/2014/main" id="{7019C62D-195F-5499-9233-121F92A9D24A}"/>
                </a:ext>
              </a:extLst>
            </p:cNvPr>
            <p:cNvCxnSpPr>
              <a:cxnSpLocks/>
              <a:endCxn id="7" idx="2"/>
            </p:cNvCxnSpPr>
            <p:nvPr/>
          </p:nvCxnSpPr>
          <p:spPr bwMode="auto">
            <a:xfrm flipV="1">
              <a:off x="1794581" y="3012522"/>
              <a:ext cx="2834640" cy="1285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Straight Connector 35">
              <a:extLst>
                <a:ext uri="{FF2B5EF4-FFF2-40B4-BE49-F238E27FC236}">
                  <a16:creationId xmlns:a16="http://schemas.microsoft.com/office/drawing/2014/main" id="{94499338-A748-4369-13EB-5DA5C9FDCD33}"/>
                </a:ext>
              </a:extLst>
            </p:cNvPr>
            <p:cNvCxnSpPr>
              <a:cxnSpLocks/>
            </p:cNvCxnSpPr>
            <p:nvPr/>
          </p:nvCxnSpPr>
          <p:spPr bwMode="auto">
            <a:xfrm flipV="1">
              <a:off x="1792467" y="3342544"/>
              <a:ext cx="997527"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Straight Connector 39">
              <a:extLst>
                <a:ext uri="{FF2B5EF4-FFF2-40B4-BE49-F238E27FC236}">
                  <a16:creationId xmlns:a16="http://schemas.microsoft.com/office/drawing/2014/main" id="{FF5114C8-7AF1-40A7-F6A8-9541DD6F7BF1}"/>
                </a:ext>
              </a:extLst>
            </p:cNvPr>
            <p:cNvCxnSpPr>
              <a:cxnSpLocks/>
            </p:cNvCxnSpPr>
            <p:nvPr/>
          </p:nvCxnSpPr>
          <p:spPr bwMode="auto">
            <a:xfrm flipV="1">
              <a:off x="1792465" y="3626622"/>
              <a:ext cx="27432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Straight Connector 42">
              <a:extLst>
                <a:ext uri="{FF2B5EF4-FFF2-40B4-BE49-F238E27FC236}">
                  <a16:creationId xmlns:a16="http://schemas.microsoft.com/office/drawing/2014/main" id="{F3AF0BA8-92AF-6C6A-BACA-5E79417C0017}"/>
                </a:ext>
              </a:extLst>
            </p:cNvPr>
            <p:cNvCxnSpPr>
              <a:cxnSpLocks/>
            </p:cNvCxnSpPr>
            <p:nvPr/>
          </p:nvCxnSpPr>
          <p:spPr bwMode="auto">
            <a:xfrm flipV="1">
              <a:off x="1806780" y="3931760"/>
              <a:ext cx="36576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Straight Connector 44">
              <a:extLst>
                <a:ext uri="{FF2B5EF4-FFF2-40B4-BE49-F238E27FC236}">
                  <a16:creationId xmlns:a16="http://schemas.microsoft.com/office/drawing/2014/main" id="{C3260396-6705-A7A6-C6E5-E3DE5E42ADEA}"/>
                </a:ext>
              </a:extLst>
            </p:cNvPr>
            <p:cNvCxnSpPr>
              <a:cxnSpLocks/>
            </p:cNvCxnSpPr>
            <p:nvPr/>
          </p:nvCxnSpPr>
          <p:spPr bwMode="auto">
            <a:xfrm flipV="1">
              <a:off x="1790921" y="4526704"/>
              <a:ext cx="15544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Straight Connector 45">
              <a:extLst>
                <a:ext uri="{FF2B5EF4-FFF2-40B4-BE49-F238E27FC236}">
                  <a16:creationId xmlns:a16="http://schemas.microsoft.com/office/drawing/2014/main" id="{D7123FA9-7133-5821-F4C9-7273FEB88DBE}"/>
                </a:ext>
              </a:extLst>
            </p:cNvPr>
            <p:cNvCxnSpPr>
              <a:cxnSpLocks/>
            </p:cNvCxnSpPr>
            <p:nvPr/>
          </p:nvCxnSpPr>
          <p:spPr bwMode="auto">
            <a:xfrm flipV="1">
              <a:off x="1795733" y="4229383"/>
              <a:ext cx="6400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Straight Connector 46">
              <a:extLst>
                <a:ext uri="{FF2B5EF4-FFF2-40B4-BE49-F238E27FC236}">
                  <a16:creationId xmlns:a16="http://schemas.microsoft.com/office/drawing/2014/main" id="{0D4B3355-A191-3F3C-D2D1-4E32C049103F}"/>
                </a:ext>
              </a:extLst>
            </p:cNvPr>
            <p:cNvCxnSpPr>
              <a:cxnSpLocks/>
            </p:cNvCxnSpPr>
            <p:nvPr/>
          </p:nvCxnSpPr>
          <p:spPr bwMode="auto">
            <a:xfrm flipV="1">
              <a:off x="1790921" y="4837501"/>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Straight Connector 47">
              <a:extLst>
                <a:ext uri="{FF2B5EF4-FFF2-40B4-BE49-F238E27FC236}">
                  <a16:creationId xmlns:a16="http://schemas.microsoft.com/office/drawing/2014/main" id="{B432F241-0CB6-0588-798C-135BFCC59874}"/>
                </a:ext>
              </a:extLst>
            </p:cNvPr>
            <p:cNvCxnSpPr>
              <a:cxnSpLocks/>
            </p:cNvCxnSpPr>
            <p:nvPr/>
          </p:nvCxnSpPr>
          <p:spPr bwMode="auto">
            <a:xfrm flipV="1">
              <a:off x="1786766" y="5121012"/>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49" name="Straight Connector 48">
            <a:extLst>
              <a:ext uri="{FF2B5EF4-FFF2-40B4-BE49-F238E27FC236}">
                <a16:creationId xmlns:a16="http://schemas.microsoft.com/office/drawing/2014/main" id="{031BAECB-F2C0-11B3-A1AC-372DBF33755F}"/>
              </a:ext>
            </a:extLst>
          </p:cNvPr>
          <p:cNvCxnSpPr>
            <a:cxnSpLocks/>
          </p:cNvCxnSpPr>
          <p:nvPr/>
        </p:nvCxnSpPr>
        <p:spPr bwMode="auto">
          <a:xfrm flipV="1">
            <a:off x="1104901" y="2439786"/>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2734119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July 2023</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Tue. Aug. 1</a:t>
            </a:r>
            <a:r>
              <a:rPr lang="en-US" altLang="en-US" kern="0" baseline="30000" dirty="0"/>
              <a:t>st</a:t>
            </a:r>
            <a:r>
              <a:rPr lang="en-US" altLang="en-US" kern="0" dirty="0"/>
              <a:t> </a:t>
            </a:r>
            <a:r>
              <a:rPr lang="en-US" altLang="en-US" b="0" kern="0" dirty="0"/>
              <a:t>		13:00-14:30 ET / </a:t>
            </a:r>
            <a:r>
              <a:rPr lang="en-US" altLang="en-US" kern="0" dirty="0"/>
              <a:t>10:00 – 11:30 PT</a:t>
            </a:r>
          </a:p>
          <a:p>
            <a:pPr lvl="1">
              <a:buFont typeface="Arial" panose="020B0604020202020204" pitchFamily="34" charset="0"/>
              <a:buChar char="•"/>
            </a:pPr>
            <a:r>
              <a:rPr lang="en-US" altLang="en-US" kern="0" dirty="0"/>
              <a:t>Tue. </a:t>
            </a:r>
            <a:r>
              <a:rPr lang="en-US" altLang="en-US" b="0" kern="0" dirty="0"/>
              <a:t>Aug. 15</a:t>
            </a:r>
            <a:r>
              <a:rPr lang="en-US" altLang="en-US" b="0" kern="0" baseline="30000" dirty="0"/>
              <a:t>th</a:t>
            </a:r>
            <a:r>
              <a:rPr lang="en-US" altLang="en-US" b="0" kern="0" dirty="0"/>
              <a:t> </a:t>
            </a:r>
            <a:r>
              <a:rPr lang="en-US" altLang="en-US" kern="0" dirty="0"/>
              <a:t>	</a:t>
            </a:r>
            <a:r>
              <a:rPr lang="en-US" altLang="en-US" b="0" kern="0" dirty="0"/>
              <a:t>13:00-14:30 ET / </a:t>
            </a:r>
            <a:r>
              <a:rPr lang="en-US" altLang="en-US" kern="0" dirty="0"/>
              <a:t>10:00 – 11:30 PT</a:t>
            </a:r>
            <a:endParaRPr lang="en-US" altLang="en-US" sz="1100" b="0" kern="0" baseline="30000" dirty="0"/>
          </a:p>
          <a:p>
            <a:pPr lvl="1">
              <a:buFont typeface="Arial" panose="020B0604020202020204" pitchFamily="34" charset="0"/>
              <a:buChar char="•"/>
            </a:pPr>
            <a:r>
              <a:rPr lang="en-US" altLang="en-US" kern="0" dirty="0"/>
              <a:t>Tue. </a:t>
            </a:r>
            <a:r>
              <a:rPr lang="en-US" altLang="en-US" b="0" kern="0" dirty="0"/>
              <a:t>Aug. 29</a:t>
            </a:r>
            <a:r>
              <a:rPr lang="en-US" altLang="en-US" b="0" kern="0" baseline="30000" dirty="0"/>
              <a:t>th</a:t>
            </a:r>
            <a:r>
              <a:rPr lang="en-US" altLang="en-US" b="0" kern="0" dirty="0"/>
              <a:t> </a:t>
            </a:r>
            <a:r>
              <a:rPr lang="en-US" altLang="en-US" b="0" kern="0" baseline="30000" dirty="0"/>
              <a:t> </a:t>
            </a:r>
            <a:r>
              <a:rPr lang="en-US" altLang="en-US" kern="0" dirty="0"/>
              <a:t>	</a:t>
            </a:r>
            <a:r>
              <a:rPr lang="en-US" altLang="en-US" b="0" kern="0" dirty="0"/>
              <a:t>13:00-14:30 ET / </a:t>
            </a:r>
            <a:r>
              <a:rPr lang="en-US" altLang="en-US" kern="0" dirty="0"/>
              <a:t>10:00 – 11:30 PT</a:t>
            </a:r>
            <a:r>
              <a:rPr lang="en-US" altLang="en-US" sz="1600" b="0" kern="0" baseline="30000" dirty="0"/>
              <a:t> </a:t>
            </a:r>
            <a:r>
              <a:rPr lang="en-US" altLang="en-US" sz="1200" b="0" kern="0" baseline="30000" dirty="0"/>
              <a:t>┼</a:t>
            </a:r>
            <a:endParaRPr lang="en-US" altLang="en-US" kern="0" baseline="3000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pPr marL="0" indent="0"/>
            <a:r>
              <a:rPr lang="en-US" altLang="en-US" sz="1400" b="0" dirty="0">
                <a:solidFill>
                  <a:schemeClr val="tx1"/>
                </a:solidFill>
              </a:rPr>
              <a:t>* - </a:t>
            </a:r>
            <a:r>
              <a:rPr lang="en-US" altLang="en-US" sz="1600" dirty="0">
                <a:solidFill>
                  <a:schemeClr val="tx1"/>
                </a:solidFill>
              </a:rPr>
              <a:t>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13548673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of July 2023 IEEE 802.11 meeting week, and teleconferences running between the May and July 2023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a:xfrm>
            <a:off x="191344" y="685802"/>
            <a:ext cx="11809312" cy="775034"/>
          </a:xfrm>
        </p:spPr>
        <p:txBody>
          <a:bodyPr/>
          <a:lstStyle/>
          <a:p>
            <a:r>
              <a:rPr lang="en-US" dirty="0"/>
              <a:t>July Meeting Progress and Targets Towards the Sep.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535145"/>
            <a:ext cx="10657184" cy="2469919"/>
          </a:xfrm>
        </p:spPr>
        <p:txBody>
          <a:bodyPr/>
          <a:lstStyle/>
          <a:p>
            <a:pPr>
              <a:buFont typeface="Arial" panose="020B0604020202020204" pitchFamily="34" charset="0"/>
              <a:buChar char="•"/>
            </a:pPr>
            <a:r>
              <a:rPr lang="en-US" b="0" dirty="0"/>
              <a:t>Work completed this week:</a:t>
            </a:r>
          </a:p>
          <a:p>
            <a:pPr lvl="1">
              <a:buFont typeface="Arial" panose="020B0604020202020204" pitchFamily="34" charset="0"/>
              <a:buChar char="•"/>
            </a:pPr>
            <a:r>
              <a:rPr lang="en-US" dirty="0"/>
              <a:t>.</a:t>
            </a:r>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July 2023</a:t>
            </a:r>
            <a:endParaRPr lang="en-GB" dirty="0"/>
          </a:p>
        </p:txBody>
      </p:sp>
      <p:sp>
        <p:nvSpPr>
          <p:cNvPr id="9" name="Footer Placeholder 4">
            <a:extLst>
              <a:ext uri="{FF2B5EF4-FFF2-40B4-BE49-F238E27FC236}">
                <a16:creationId xmlns:a16="http://schemas.microsoft.com/office/drawing/2014/main" id="{C65A89BF-8A40-48A4-8634-3AB695572AB5}"/>
              </a:ext>
            </a:extLst>
          </p:cNvPr>
          <p:cNvSpPr txBox="1">
            <a:spLocks/>
          </p:cNvSpP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Jonathan Segev, Intel corporation</a:t>
            </a:r>
            <a:endParaRPr lang="en-GB" dirty="0"/>
          </a:p>
        </p:txBody>
      </p:sp>
      <p:grpSp>
        <p:nvGrpSpPr>
          <p:cNvPr id="10" name="Group 9">
            <a:extLst>
              <a:ext uri="{FF2B5EF4-FFF2-40B4-BE49-F238E27FC236}">
                <a16:creationId xmlns:a16="http://schemas.microsoft.com/office/drawing/2014/main" id="{9C3037FA-DCCF-4501-86FC-77889B31AD16}"/>
              </a:ext>
            </a:extLst>
          </p:cNvPr>
          <p:cNvGrpSpPr/>
          <p:nvPr/>
        </p:nvGrpSpPr>
        <p:grpSpPr>
          <a:xfrm>
            <a:off x="2023881" y="4869160"/>
            <a:ext cx="5631921" cy="1201106"/>
            <a:chOff x="2845792" y="3241917"/>
            <a:chExt cx="5285898" cy="855830"/>
          </a:xfrm>
        </p:grpSpPr>
        <p:sp>
          <p:nvSpPr>
            <p:cNvPr id="11" name="TextBox 10">
              <a:extLst>
                <a:ext uri="{FF2B5EF4-FFF2-40B4-BE49-F238E27FC236}">
                  <a16:creationId xmlns:a16="http://schemas.microsoft.com/office/drawing/2014/main" id="{4A7C7271-C823-4DBE-B1C8-4D7553782EBA}"/>
                </a:ext>
              </a:extLst>
            </p:cNvPr>
            <p:cNvSpPr txBox="1">
              <a:spLocks noChangeAspect="1"/>
            </p:cNvSpPr>
            <p:nvPr/>
          </p:nvSpPr>
          <p:spPr>
            <a:xfrm>
              <a:off x="2845792" y="3241917"/>
              <a:ext cx="2087134" cy="461665"/>
            </a:xfrm>
            <a:prstGeom prst="rect">
              <a:avLst/>
            </a:prstGeom>
            <a:noFill/>
          </p:spPr>
          <p:txBody>
            <a:bodyPr wrap="square" rtlCol="0">
              <a:spAutoFit/>
            </a:bodyPr>
            <a:lstStyle/>
            <a:p>
              <a:r>
                <a:rPr lang="en-US" b="1" dirty="0" err="1">
                  <a:solidFill>
                    <a:schemeClr val="tx1"/>
                  </a:solidFill>
                </a:rPr>
                <a:t>TGbk</a:t>
              </a:r>
              <a:r>
                <a:rPr lang="en-US" b="1" dirty="0">
                  <a:solidFill>
                    <a:schemeClr val="tx1"/>
                  </a:solidFill>
                </a:rPr>
                <a:t>:</a:t>
              </a:r>
            </a:p>
          </p:txBody>
        </p:sp>
        <p:sp>
          <p:nvSpPr>
            <p:cNvPr id="12" name="Rectangle 11">
              <a:extLst>
                <a:ext uri="{FF2B5EF4-FFF2-40B4-BE49-F238E27FC236}">
                  <a16:creationId xmlns:a16="http://schemas.microsoft.com/office/drawing/2014/main" id="{C3C941D8-B7BA-4857-97D9-3D39D684FBD9}"/>
                </a:ext>
              </a:extLst>
            </p:cNvPr>
            <p:cNvSpPr/>
            <p:nvPr/>
          </p:nvSpPr>
          <p:spPr bwMode="auto">
            <a:xfrm>
              <a:off x="4275000" y="3613737"/>
              <a:ext cx="1512428" cy="484010"/>
            </a:xfrm>
            <a:prstGeom prst="rect">
              <a:avLst/>
            </a:prstGeom>
            <a:solidFill>
              <a:schemeClr val="accent1">
                <a:lumMod val="75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Specification framework (SFD)</a:t>
              </a:r>
            </a:p>
          </p:txBody>
        </p:sp>
        <p:cxnSp>
          <p:nvCxnSpPr>
            <p:cNvPr id="13" name="Straight Arrow Connector 12">
              <a:extLst>
                <a:ext uri="{FF2B5EF4-FFF2-40B4-BE49-F238E27FC236}">
                  <a16:creationId xmlns:a16="http://schemas.microsoft.com/office/drawing/2014/main" id="{389AA7FF-8C2B-4816-8536-50AA731BE689}"/>
                </a:ext>
              </a:extLst>
            </p:cNvPr>
            <p:cNvCxnSpPr/>
            <p:nvPr/>
          </p:nvCxnSpPr>
          <p:spPr bwMode="auto">
            <a:xfrm>
              <a:off x="5787427" y="3916223"/>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14" name="Rectangle 13">
              <a:extLst>
                <a:ext uri="{FF2B5EF4-FFF2-40B4-BE49-F238E27FC236}">
                  <a16:creationId xmlns:a16="http://schemas.microsoft.com/office/drawing/2014/main" id="{CCE44772-81B7-45E2-B1B5-D76D9293B30B}"/>
                </a:ext>
              </a:extLst>
            </p:cNvPr>
            <p:cNvSpPr/>
            <p:nvPr/>
          </p:nvSpPr>
          <p:spPr bwMode="auto">
            <a:xfrm>
              <a:off x="6619262" y="3613737"/>
              <a:ext cx="1512428" cy="484010"/>
            </a:xfrm>
            <a:prstGeom prst="rect">
              <a:avLst/>
            </a:prstGeom>
            <a:solidFill>
              <a:schemeClr val="accent1">
                <a:lumMod val="5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Draft amendment</a:t>
              </a:r>
            </a:p>
          </p:txBody>
        </p:sp>
      </p:grpSp>
      <p:grpSp>
        <p:nvGrpSpPr>
          <p:cNvPr id="15" name="Group 14">
            <a:extLst>
              <a:ext uri="{FF2B5EF4-FFF2-40B4-BE49-F238E27FC236}">
                <a16:creationId xmlns:a16="http://schemas.microsoft.com/office/drawing/2014/main" id="{51C6BF5A-FC77-4B30-AFB2-E1A35F56E7A5}"/>
              </a:ext>
            </a:extLst>
          </p:cNvPr>
          <p:cNvGrpSpPr>
            <a:grpSpLocks noChangeAspect="1"/>
          </p:cNvGrpSpPr>
          <p:nvPr/>
        </p:nvGrpSpPr>
        <p:grpSpPr>
          <a:xfrm>
            <a:off x="4316742" y="3669856"/>
            <a:ext cx="7560840" cy="839328"/>
            <a:chOff x="550425" y="4856471"/>
            <a:chExt cx="9938093" cy="1103226"/>
          </a:xfrm>
        </p:grpSpPr>
        <p:sp>
          <p:nvSpPr>
            <p:cNvPr id="16" name="TextBox 15">
              <a:extLst>
                <a:ext uri="{FF2B5EF4-FFF2-40B4-BE49-F238E27FC236}">
                  <a16:creationId xmlns:a16="http://schemas.microsoft.com/office/drawing/2014/main" id="{D1C45289-DE96-44AB-ABA5-D3957ECBAB80}"/>
                </a:ext>
              </a:extLst>
            </p:cNvPr>
            <p:cNvSpPr txBox="1"/>
            <p:nvPr/>
          </p:nvSpPr>
          <p:spPr>
            <a:xfrm>
              <a:off x="550425" y="4856471"/>
              <a:ext cx="2087134" cy="461665"/>
            </a:xfrm>
            <a:prstGeom prst="rect">
              <a:avLst/>
            </a:prstGeom>
            <a:noFill/>
          </p:spPr>
          <p:txBody>
            <a:bodyPr wrap="square" rtlCol="0">
              <a:spAutoFit/>
            </a:bodyPr>
            <a:lstStyle/>
            <a:p>
              <a:r>
                <a:rPr lang="en-US" b="1" dirty="0" err="1">
                  <a:solidFill>
                    <a:schemeClr val="tx1"/>
                  </a:solidFill>
                </a:rPr>
                <a:t>TGaz</a:t>
              </a:r>
              <a:r>
                <a:rPr lang="en-US" b="1" dirty="0">
                  <a:solidFill>
                    <a:schemeClr val="tx1"/>
                  </a:solidFill>
                </a:rPr>
                <a:t>:</a:t>
              </a:r>
            </a:p>
          </p:txBody>
        </p:sp>
        <p:sp>
          <p:nvSpPr>
            <p:cNvPr id="17" name="Rectangle 16">
              <a:extLst>
                <a:ext uri="{FF2B5EF4-FFF2-40B4-BE49-F238E27FC236}">
                  <a16:creationId xmlns:a16="http://schemas.microsoft.com/office/drawing/2014/main" id="{903714B9-50CC-43A1-B0C4-6FD9B1F1E329}"/>
                </a:ext>
              </a:extLst>
            </p:cNvPr>
            <p:cNvSpPr/>
            <p:nvPr/>
          </p:nvSpPr>
          <p:spPr bwMode="auto">
            <a:xfrm>
              <a:off x="1943302" y="5230423"/>
              <a:ext cx="1512428" cy="482595"/>
            </a:xfrm>
            <a:prstGeom prst="rect">
              <a:avLst/>
            </a:prstGeom>
            <a:solidFill>
              <a:schemeClr val="accent1">
                <a:lumMod val="20000"/>
                <a:lumOff val="80000"/>
              </a:schemeClr>
            </a:solidFill>
            <a:ln>
              <a:solidFill>
                <a:schemeClr val="accent5">
                  <a:lumMod val="20000"/>
                  <a:lumOff val="8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Usage model</a:t>
              </a:r>
            </a:p>
          </p:txBody>
        </p:sp>
        <p:sp>
          <p:nvSpPr>
            <p:cNvPr id="18" name="Rectangle 17">
              <a:extLst>
                <a:ext uri="{FF2B5EF4-FFF2-40B4-BE49-F238E27FC236}">
                  <a16:creationId xmlns:a16="http://schemas.microsoft.com/office/drawing/2014/main" id="{21E4193D-742B-410D-9D5B-2242164DD6C0}"/>
                </a:ext>
              </a:extLst>
            </p:cNvPr>
            <p:cNvSpPr/>
            <p:nvPr/>
          </p:nvSpPr>
          <p:spPr bwMode="auto">
            <a:xfrm>
              <a:off x="4287565" y="5229009"/>
              <a:ext cx="1512428" cy="484009"/>
            </a:xfrm>
            <a:prstGeom prst="rect">
              <a:avLst/>
            </a:prstGeom>
            <a:solidFill>
              <a:schemeClr val="accent1">
                <a:lumMod val="60000"/>
                <a:lumOff val="4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Functional requirements</a:t>
              </a:r>
            </a:p>
          </p:txBody>
        </p:sp>
        <p:cxnSp>
          <p:nvCxnSpPr>
            <p:cNvPr id="19" name="Straight Arrow Connector 18">
              <a:extLst>
                <a:ext uri="{FF2B5EF4-FFF2-40B4-BE49-F238E27FC236}">
                  <a16:creationId xmlns:a16="http://schemas.microsoft.com/office/drawing/2014/main" id="{AFDCB87F-492D-44E1-82E4-4F17DEE2E23A}"/>
                </a:ext>
              </a:extLst>
            </p:cNvPr>
            <p:cNvCxnSpPr/>
            <p:nvPr/>
          </p:nvCxnSpPr>
          <p:spPr bwMode="auto">
            <a:xfrm>
              <a:off x="3455730"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20" name="Rectangle 19">
              <a:extLst>
                <a:ext uri="{FF2B5EF4-FFF2-40B4-BE49-F238E27FC236}">
                  <a16:creationId xmlns:a16="http://schemas.microsoft.com/office/drawing/2014/main" id="{E48AF1EB-BEF7-4C50-A921-C00CE69F51E2}"/>
                </a:ext>
              </a:extLst>
            </p:cNvPr>
            <p:cNvSpPr/>
            <p:nvPr/>
          </p:nvSpPr>
          <p:spPr bwMode="auto">
            <a:xfrm>
              <a:off x="6631828" y="5230423"/>
              <a:ext cx="1512428" cy="484010"/>
            </a:xfrm>
            <a:prstGeom prst="rect">
              <a:avLst/>
            </a:prstGeom>
            <a:solidFill>
              <a:schemeClr val="accent1">
                <a:lumMod val="75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Specification framework</a:t>
              </a:r>
            </a:p>
          </p:txBody>
        </p:sp>
        <p:cxnSp>
          <p:nvCxnSpPr>
            <p:cNvPr id="21" name="Straight Arrow Connector 20">
              <a:extLst>
                <a:ext uri="{FF2B5EF4-FFF2-40B4-BE49-F238E27FC236}">
                  <a16:creationId xmlns:a16="http://schemas.microsoft.com/office/drawing/2014/main" id="{7B2FB4BC-2144-4CD5-98CB-7964C9EB4408}"/>
                </a:ext>
              </a:extLst>
            </p:cNvPr>
            <p:cNvCxnSpPr/>
            <p:nvPr/>
          </p:nvCxnSpPr>
          <p:spPr bwMode="auto">
            <a:xfrm>
              <a:off x="5799992"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cxnSp>
          <p:nvCxnSpPr>
            <p:cNvPr id="22" name="Straight Arrow Connector 21">
              <a:extLst>
                <a:ext uri="{FF2B5EF4-FFF2-40B4-BE49-F238E27FC236}">
                  <a16:creationId xmlns:a16="http://schemas.microsoft.com/office/drawing/2014/main" id="{83A26CC5-83EE-440B-9621-5AAA7692F991}"/>
                </a:ext>
              </a:extLst>
            </p:cNvPr>
            <p:cNvCxnSpPr/>
            <p:nvPr/>
          </p:nvCxnSpPr>
          <p:spPr bwMode="auto">
            <a:xfrm>
              <a:off x="8144255"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23" name="Rectangle 22">
              <a:extLst>
                <a:ext uri="{FF2B5EF4-FFF2-40B4-BE49-F238E27FC236}">
                  <a16:creationId xmlns:a16="http://schemas.microsoft.com/office/drawing/2014/main" id="{676F90B0-F796-46CE-82CB-A1E88D4A3A07}"/>
                </a:ext>
              </a:extLst>
            </p:cNvPr>
            <p:cNvSpPr/>
            <p:nvPr/>
          </p:nvSpPr>
          <p:spPr bwMode="auto">
            <a:xfrm>
              <a:off x="8976090" y="5230423"/>
              <a:ext cx="1512428" cy="484010"/>
            </a:xfrm>
            <a:prstGeom prst="rect">
              <a:avLst/>
            </a:prstGeom>
            <a:solidFill>
              <a:schemeClr val="accent1">
                <a:lumMod val="5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Draft amendment</a:t>
              </a:r>
            </a:p>
          </p:txBody>
        </p:sp>
        <p:grpSp>
          <p:nvGrpSpPr>
            <p:cNvPr id="24" name="Group 23">
              <a:extLst>
                <a:ext uri="{FF2B5EF4-FFF2-40B4-BE49-F238E27FC236}">
                  <a16:creationId xmlns:a16="http://schemas.microsoft.com/office/drawing/2014/main" id="{7646E523-F714-4F76-AE20-6205277389A5}"/>
                </a:ext>
              </a:extLst>
            </p:cNvPr>
            <p:cNvGrpSpPr/>
            <p:nvPr/>
          </p:nvGrpSpPr>
          <p:grpSpPr>
            <a:xfrm>
              <a:off x="1943301" y="5087304"/>
              <a:ext cx="1512428" cy="872393"/>
              <a:chOff x="2281259" y="5223255"/>
              <a:chExt cx="685272" cy="455796"/>
            </a:xfrm>
          </p:grpSpPr>
          <p:cxnSp>
            <p:nvCxnSpPr>
              <p:cNvPr id="28" name="Straight Connector 27">
                <a:extLst>
                  <a:ext uri="{FF2B5EF4-FFF2-40B4-BE49-F238E27FC236}">
                    <a16:creationId xmlns:a16="http://schemas.microsoft.com/office/drawing/2014/main" id="{ADEA66FF-CDE1-4637-A658-B7539BA72D6D}"/>
                  </a:ext>
                </a:extLst>
              </p:cNvPr>
              <p:cNvCxnSpPr/>
              <p:nvPr/>
            </p:nvCxnSpPr>
            <p:spPr bwMode="auto">
              <a:xfrm>
                <a:off x="2281259" y="5223255"/>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cxnSp>
            <p:nvCxnSpPr>
              <p:cNvPr id="29" name="Straight Connector 28">
                <a:extLst>
                  <a:ext uri="{FF2B5EF4-FFF2-40B4-BE49-F238E27FC236}">
                    <a16:creationId xmlns:a16="http://schemas.microsoft.com/office/drawing/2014/main" id="{FF39AD60-7299-4218-A7D9-6F7DA218804A}"/>
                  </a:ext>
                </a:extLst>
              </p:cNvPr>
              <p:cNvCxnSpPr>
                <a:cxnSpLocks/>
              </p:cNvCxnSpPr>
              <p:nvPr/>
            </p:nvCxnSpPr>
            <p:spPr bwMode="auto">
              <a:xfrm flipH="1">
                <a:off x="2281259" y="5247003"/>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grpSp>
        <p:grpSp>
          <p:nvGrpSpPr>
            <p:cNvPr id="25" name="Group 24">
              <a:extLst>
                <a:ext uri="{FF2B5EF4-FFF2-40B4-BE49-F238E27FC236}">
                  <a16:creationId xmlns:a16="http://schemas.microsoft.com/office/drawing/2014/main" id="{8D61770F-6627-4769-BB11-A1FA1C701901}"/>
                </a:ext>
              </a:extLst>
            </p:cNvPr>
            <p:cNvGrpSpPr/>
            <p:nvPr/>
          </p:nvGrpSpPr>
          <p:grpSpPr>
            <a:xfrm>
              <a:off x="4273148" y="5064576"/>
              <a:ext cx="1512428" cy="872393"/>
              <a:chOff x="2281259" y="5223255"/>
              <a:chExt cx="685272" cy="455796"/>
            </a:xfrm>
          </p:grpSpPr>
          <p:cxnSp>
            <p:nvCxnSpPr>
              <p:cNvPr id="26" name="Straight Connector 25">
                <a:extLst>
                  <a:ext uri="{FF2B5EF4-FFF2-40B4-BE49-F238E27FC236}">
                    <a16:creationId xmlns:a16="http://schemas.microsoft.com/office/drawing/2014/main" id="{7EB889AA-D9F0-4B85-AB08-2DEA507CD0CB}"/>
                  </a:ext>
                </a:extLst>
              </p:cNvPr>
              <p:cNvCxnSpPr/>
              <p:nvPr/>
            </p:nvCxnSpPr>
            <p:spPr bwMode="auto">
              <a:xfrm>
                <a:off x="2281259" y="5223255"/>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cxnSp>
            <p:nvCxnSpPr>
              <p:cNvPr id="27" name="Straight Connector 26">
                <a:extLst>
                  <a:ext uri="{FF2B5EF4-FFF2-40B4-BE49-F238E27FC236}">
                    <a16:creationId xmlns:a16="http://schemas.microsoft.com/office/drawing/2014/main" id="{2FEB524A-EF46-4DCD-8DF8-35FF88BEB289}"/>
                  </a:ext>
                </a:extLst>
              </p:cNvPr>
              <p:cNvCxnSpPr>
                <a:cxnSpLocks/>
              </p:cNvCxnSpPr>
              <p:nvPr/>
            </p:nvCxnSpPr>
            <p:spPr bwMode="auto">
              <a:xfrm flipH="1">
                <a:off x="2281259" y="5247003"/>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grpSp>
      </p:grpSp>
      <p:sp>
        <p:nvSpPr>
          <p:cNvPr id="30" name="Arrow: Down 29">
            <a:extLst>
              <a:ext uri="{FF2B5EF4-FFF2-40B4-BE49-F238E27FC236}">
                <a16:creationId xmlns:a16="http://schemas.microsoft.com/office/drawing/2014/main" id="{1A1CD639-3822-47FF-83B8-75EEBEDEEE09}"/>
              </a:ext>
            </a:extLst>
          </p:cNvPr>
          <p:cNvSpPr/>
          <p:nvPr/>
        </p:nvSpPr>
        <p:spPr bwMode="auto">
          <a:xfrm rot="2901312">
            <a:off x="7664775" y="4456430"/>
            <a:ext cx="374723" cy="806669"/>
          </a:xfrm>
          <a:prstGeom prst="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01844117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a:xfrm>
            <a:off x="191344" y="685801"/>
            <a:ext cx="11809312" cy="1065213"/>
          </a:xfrm>
        </p:spPr>
        <p:txBody>
          <a:bodyPr/>
          <a:lstStyle/>
          <a:p>
            <a:r>
              <a:rPr lang="en-US" dirty="0"/>
              <a:t>July Meeting Progress and Targets Towards the Sep.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751015"/>
            <a:ext cx="10009112" cy="4343400"/>
          </a:xfrm>
        </p:spPr>
        <p:txBody>
          <a:bodyPr/>
          <a:lstStyle/>
          <a:p>
            <a:pPr>
              <a:buFont typeface="Arial" panose="020B0604020202020204" pitchFamily="34" charset="0"/>
              <a:buChar char="•"/>
            </a:pPr>
            <a:r>
              <a:rPr lang="en-US" b="0" dirty="0"/>
              <a:t>Targets towards the Sep. meeting:</a:t>
            </a:r>
          </a:p>
          <a:p>
            <a:pPr lvl="1">
              <a:buFont typeface="Arial" panose="020B0604020202020204" pitchFamily="34" charset="0"/>
              <a:buChar char="•"/>
            </a:pPr>
            <a:r>
              <a:rPr lang="en-US" dirty="0"/>
              <a:t>Generate P802.11bk draft 0.2.</a:t>
            </a:r>
            <a:endParaRPr lang="en-US" b="0" dirty="0"/>
          </a:p>
          <a:p>
            <a:pPr lvl="1">
              <a:buFont typeface="Arial" panose="020B0604020202020204" pitchFamily="34" charset="0"/>
              <a:buChar char="•"/>
            </a:pPr>
            <a:r>
              <a:rPr lang="en-US" b="0" dirty="0"/>
              <a:t>Continue review and adoption of amendment text.</a:t>
            </a:r>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70464782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7BFA0-BCE7-453A-8C82-A7F68D4635E3}"/>
              </a:ext>
            </a:extLst>
          </p:cNvPr>
          <p:cNvSpPr>
            <a:spLocks noGrp="1"/>
          </p:cNvSpPr>
          <p:nvPr>
            <p:ph type="title"/>
          </p:nvPr>
        </p:nvSpPr>
        <p:spPr/>
        <p:txBody>
          <a:bodyPr/>
          <a:lstStyle/>
          <a:p>
            <a:r>
              <a:rPr lang="en-US" dirty="0"/>
              <a:t>AOB</a:t>
            </a:r>
          </a:p>
        </p:txBody>
      </p:sp>
      <p:sp>
        <p:nvSpPr>
          <p:cNvPr id="3" name="Content Placeholder 2">
            <a:extLst>
              <a:ext uri="{FF2B5EF4-FFF2-40B4-BE49-F238E27FC236}">
                <a16:creationId xmlns:a16="http://schemas.microsoft.com/office/drawing/2014/main" id="{D82B40CB-A2CE-4D8D-BDD2-B890E7E259F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55059FC-827A-4A47-B3E6-F3CBDEDF682C}"/>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26885553-2CDB-46FB-9650-4B692E10F5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92BB460-F701-48A3-855E-C5C93BF5960A}"/>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52346443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sz="4000" dirty="0"/>
          </a:p>
          <a:p>
            <a:pPr algn="ctr"/>
            <a:r>
              <a:rPr lang="en-US" sz="6000" dirty="0">
                <a:solidFill>
                  <a:schemeClr val="tx1"/>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38454758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19463-90FB-FCB8-B4A3-8BFA88A605A5}"/>
              </a:ext>
            </a:extLst>
          </p:cNvPr>
          <p:cNvSpPr>
            <a:spLocks noGrp="1"/>
          </p:cNvSpPr>
          <p:nvPr>
            <p:ph type="title"/>
          </p:nvPr>
        </p:nvSpPr>
        <p:spPr/>
        <p:txBody>
          <a:bodyPr/>
          <a:lstStyle/>
          <a:p>
            <a:r>
              <a:rPr lang="en-US" sz="3200" b="0" dirty="0"/>
              <a:t>Identify topics for draft completion</a:t>
            </a:r>
            <a:endParaRPr lang="en-US" dirty="0"/>
          </a:p>
        </p:txBody>
      </p:sp>
      <p:sp>
        <p:nvSpPr>
          <p:cNvPr id="3" name="Content Placeholder 2">
            <a:extLst>
              <a:ext uri="{FF2B5EF4-FFF2-40B4-BE49-F238E27FC236}">
                <a16:creationId xmlns:a16="http://schemas.microsoft.com/office/drawing/2014/main" id="{14908AF9-234E-15AB-D3CA-250692A06F6A}"/>
              </a:ext>
            </a:extLst>
          </p:cNvPr>
          <p:cNvSpPr>
            <a:spLocks noGrp="1"/>
          </p:cNvSpPr>
          <p:nvPr>
            <p:ph idx="1"/>
          </p:nvPr>
        </p:nvSpPr>
        <p:spPr>
          <a:xfrm>
            <a:off x="914401" y="1617664"/>
            <a:ext cx="10361084" cy="871735"/>
          </a:xfrm>
        </p:spPr>
        <p:txBody>
          <a:bodyPr/>
          <a:lstStyle/>
          <a:p>
            <a:pPr>
              <a:buFont typeface="Arial" panose="020B0604020202020204" pitchFamily="34" charset="0"/>
              <a:buChar char="•"/>
            </a:pPr>
            <a:r>
              <a:rPr lang="en-US" dirty="0"/>
              <a:t>The following items identified as required completion for the draft and is used to track draft development progress:</a:t>
            </a:r>
          </a:p>
        </p:txBody>
      </p:sp>
      <p:sp>
        <p:nvSpPr>
          <p:cNvPr id="4" name="Slide Number Placeholder 3">
            <a:extLst>
              <a:ext uri="{FF2B5EF4-FFF2-40B4-BE49-F238E27FC236}">
                <a16:creationId xmlns:a16="http://schemas.microsoft.com/office/drawing/2014/main" id="{CB04DF4D-8662-5E77-4AB9-E208CDA46737}"/>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85018A16-7A4E-6398-6DAD-FB3DD96AE5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669D693-090F-588E-74CD-1BF67086FA03}"/>
              </a:ext>
            </a:extLst>
          </p:cNvPr>
          <p:cNvSpPr>
            <a:spLocks noGrp="1"/>
          </p:cNvSpPr>
          <p:nvPr>
            <p:ph type="dt" idx="15"/>
          </p:nvPr>
        </p:nvSpPr>
        <p:spPr/>
        <p:txBody>
          <a:bodyPr/>
          <a:lstStyle/>
          <a:p>
            <a:r>
              <a:rPr lang="en-US"/>
              <a:t>July 2023</a:t>
            </a:r>
            <a:endParaRPr lang="en-GB" dirty="0"/>
          </a:p>
        </p:txBody>
      </p:sp>
      <p:graphicFrame>
        <p:nvGraphicFramePr>
          <p:cNvPr id="7" name="Table 6">
            <a:extLst>
              <a:ext uri="{FF2B5EF4-FFF2-40B4-BE49-F238E27FC236}">
                <a16:creationId xmlns:a16="http://schemas.microsoft.com/office/drawing/2014/main" id="{6A3B0F1E-BCCA-1E2D-2A8C-C4B50FDA77A5}"/>
              </a:ext>
            </a:extLst>
          </p:cNvPr>
          <p:cNvGraphicFramePr>
            <a:graphicFrameLocks noGrp="1"/>
          </p:cNvGraphicFramePr>
          <p:nvPr/>
        </p:nvGraphicFramePr>
        <p:xfrm>
          <a:off x="226291" y="2514296"/>
          <a:ext cx="11737304" cy="4267040"/>
        </p:xfrm>
        <a:graphic>
          <a:graphicData uri="http://schemas.openxmlformats.org/drawingml/2006/table">
            <a:tbl>
              <a:tblPr firstRow="1" bandRow="1">
                <a:tableStyleId>{21E4AEA4-8DFA-4A89-87EB-49C32662AFE0}</a:tableStyleId>
              </a:tblPr>
              <a:tblGrid>
                <a:gridCol w="387960">
                  <a:extLst>
                    <a:ext uri="{9D8B030D-6E8A-4147-A177-3AD203B41FA5}">
                      <a16:colId xmlns:a16="http://schemas.microsoft.com/office/drawing/2014/main" val="239773636"/>
                    </a:ext>
                  </a:extLst>
                </a:gridCol>
                <a:gridCol w="1521309">
                  <a:extLst>
                    <a:ext uri="{9D8B030D-6E8A-4147-A177-3AD203B41FA5}">
                      <a16:colId xmlns:a16="http://schemas.microsoft.com/office/drawing/2014/main" val="1189415381"/>
                    </a:ext>
                  </a:extLst>
                </a:gridCol>
                <a:gridCol w="864096">
                  <a:extLst>
                    <a:ext uri="{9D8B030D-6E8A-4147-A177-3AD203B41FA5}">
                      <a16:colId xmlns:a16="http://schemas.microsoft.com/office/drawing/2014/main" val="2852703596"/>
                    </a:ext>
                  </a:extLst>
                </a:gridCol>
                <a:gridCol w="4464496">
                  <a:extLst>
                    <a:ext uri="{9D8B030D-6E8A-4147-A177-3AD203B41FA5}">
                      <a16:colId xmlns:a16="http://schemas.microsoft.com/office/drawing/2014/main" val="3044666262"/>
                    </a:ext>
                  </a:extLst>
                </a:gridCol>
                <a:gridCol w="4499443">
                  <a:extLst>
                    <a:ext uri="{9D8B030D-6E8A-4147-A177-3AD203B41FA5}">
                      <a16:colId xmlns:a16="http://schemas.microsoft.com/office/drawing/2014/main" val="1635546103"/>
                    </a:ext>
                  </a:extLst>
                </a:gridCol>
              </a:tblGrid>
              <a:tr h="279755">
                <a:tc>
                  <a:txBody>
                    <a:bodyPr/>
                    <a:lstStyle/>
                    <a:p>
                      <a:pPr algn="ctr"/>
                      <a:r>
                        <a:rPr lang="en-US" sz="1200" dirty="0"/>
                        <a:t>#</a:t>
                      </a:r>
                    </a:p>
                  </a:txBody>
                  <a:tcPr marR="36000" marT="45712" marB="45712"/>
                </a:tc>
                <a:tc>
                  <a:txBody>
                    <a:bodyPr/>
                    <a:lstStyle/>
                    <a:p>
                      <a:pPr algn="ctr"/>
                      <a:r>
                        <a:rPr lang="en-US" sz="1200" dirty="0">
                          <a:solidFill>
                            <a:schemeClr val="bg1"/>
                          </a:solidFill>
                        </a:rPr>
                        <a:t>Topic</a:t>
                      </a:r>
                    </a:p>
                  </a:txBody>
                  <a:tcPr marR="36000" marT="45712" marB="45712"/>
                </a:tc>
                <a:tc>
                  <a:txBody>
                    <a:bodyPr/>
                    <a:lstStyle/>
                    <a:p>
                      <a:pPr algn="ctr"/>
                      <a:r>
                        <a:rPr lang="en-US" sz="1200" kern="1200">
                          <a:solidFill>
                            <a:schemeClr val="bg1"/>
                          </a:solidFill>
                          <a:latin typeface="+mn-lt"/>
                          <a:ea typeface="+mn-ea"/>
                          <a:cs typeface="+mn-cs"/>
                        </a:rPr>
                        <a:t>Major Clause</a:t>
                      </a:r>
                      <a:endParaRPr lang="en-US" sz="1200" kern="1200" dirty="0">
                        <a:solidFill>
                          <a:schemeClr val="bg1"/>
                        </a:solidFill>
                        <a:latin typeface="+mn-lt"/>
                        <a:ea typeface="+mn-ea"/>
                        <a:cs typeface="+mn-cs"/>
                      </a:endParaRPr>
                    </a:p>
                  </a:txBody>
                  <a:tcPr marR="36000" marT="45712" marB="45712"/>
                </a:tc>
                <a:tc>
                  <a:txBody>
                    <a:bodyPr/>
                    <a:lstStyle/>
                    <a:p>
                      <a:pPr algn="ctr"/>
                      <a:r>
                        <a:rPr lang="en-US" sz="1200" dirty="0">
                          <a:solidFill>
                            <a:schemeClr val="bg1"/>
                          </a:solidFill>
                        </a:rPr>
                        <a:t>Description</a:t>
                      </a:r>
                    </a:p>
                  </a:txBody>
                  <a:tcPr marR="36000" marT="45712" marB="45712"/>
                </a:tc>
                <a:tc>
                  <a:txBody>
                    <a:bodyPr/>
                    <a:lstStyle/>
                    <a:p>
                      <a:pPr algn="ctr"/>
                      <a:r>
                        <a:rPr lang="en-US" sz="1200" dirty="0">
                          <a:solidFill>
                            <a:schemeClr val="bg1"/>
                          </a:solidFill>
                        </a:rPr>
                        <a:t>sections</a:t>
                      </a:r>
                    </a:p>
                  </a:txBody>
                  <a:tcPr marR="36000" marT="45712" marB="45712"/>
                </a:tc>
                <a:extLst>
                  <a:ext uri="{0D108BD9-81ED-4DB2-BD59-A6C34878D82A}">
                    <a16:rowId xmlns:a16="http://schemas.microsoft.com/office/drawing/2014/main" val="1706459108"/>
                  </a:ext>
                </a:extLst>
              </a:tr>
              <a:tr h="169090">
                <a:tc>
                  <a:txBody>
                    <a:bodyPr/>
                    <a:lstStyle/>
                    <a:p>
                      <a:r>
                        <a:rPr lang="en-US" sz="1100" kern="1200" dirty="0">
                          <a:solidFill>
                            <a:schemeClr val="dk1"/>
                          </a:solidFill>
                          <a:latin typeface="+mn-lt"/>
                          <a:ea typeface="+mn-ea"/>
                          <a:cs typeface="+mn-cs"/>
                        </a:rPr>
                        <a:t>1</a:t>
                      </a:r>
                    </a:p>
                  </a:txBody>
                  <a:tcPr marT="45712" marB="45712"/>
                </a:tc>
                <a:tc>
                  <a:txBody>
                    <a:bodyPr/>
                    <a:lstStyle/>
                    <a:p>
                      <a:r>
                        <a:rPr lang="en-US" sz="1100" kern="1200" dirty="0">
                          <a:solidFill>
                            <a:schemeClr val="dk1"/>
                          </a:solidFill>
                          <a:latin typeface="+mn-lt"/>
                          <a:ea typeface="+mn-ea"/>
                          <a:cs typeface="+mn-cs"/>
                        </a:rPr>
                        <a:t>Puncturing support</a:t>
                      </a:r>
                    </a:p>
                  </a:txBody>
                  <a:tcPr marT="45712" marB="45712"/>
                </a:tc>
                <a:tc>
                  <a:txBody>
                    <a:bodyPr/>
                    <a:lstStyle/>
                    <a:p>
                      <a:r>
                        <a:rPr lang="en-US" sz="1100" kern="1200" dirty="0">
                          <a:solidFill>
                            <a:schemeClr val="dk1"/>
                          </a:solidFill>
                          <a:latin typeface="+mn-lt"/>
                          <a:ea typeface="+mn-ea"/>
                          <a:cs typeface="+mn-cs"/>
                        </a:rPr>
                        <a:t>PHY</a:t>
                      </a: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967901264"/>
                  </a:ext>
                </a:extLst>
              </a:tr>
              <a:tr h="0">
                <a:tc>
                  <a:txBody>
                    <a:bodyPr/>
                    <a:lstStyle/>
                    <a:p>
                      <a:endParaRPr lang="en-US" sz="1100" dirty="0"/>
                    </a:p>
                  </a:txBody>
                  <a:tcPr marT="45712" marB="45712"/>
                </a:tc>
                <a:tc>
                  <a:txBody>
                    <a:bodyPr/>
                    <a:lstStyle/>
                    <a:p>
                      <a:r>
                        <a:rPr lang="en-US" sz="1100" dirty="0"/>
                        <a:t>TB operation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Trigger frame format and setting</a:t>
                      </a:r>
                    </a:p>
                  </a:txBody>
                  <a:tcPr marT="45712" marB="45712"/>
                </a:tc>
                <a:tc>
                  <a:txBody>
                    <a:bodyPr/>
                    <a:lstStyle/>
                    <a:p>
                      <a:r>
                        <a:rPr lang="en-US" sz="1100" kern="1200" dirty="0">
                          <a:solidFill>
                            <a:schemeClr val="dk1"/>
                          </a:solidFill>
                          <a:latin typeface="+mn-lt"/>
                          <a:ea typeface="+mn-ea"/>
                          <a:cs typeface="+mn-cs"/>
                        </a:rPr>
                        <a:t>9 – frame format</a:t>
                      </a:r>
                    </a:p>
                  </a:txBody>
                  <a:tcPr marT="45712" marB="45712"/>
                </a:tc>
                <a:extLst>
                  <a:ext uri="{0D108BD9-81ED-4DB2-BD59-A6C34878D82A}">
                    <a16:rowId xmlns:a16="http://schemas.microsoft.com/office/drawing/2014/main" val="16894368"/>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400"/>
                    </a:p>
                  </a:txBody>
                  <a:tcPr marT="45712" marB="45712"/>
                </a:tc>
                <a:tc>
                  <a:txBody>
                    <a:bodyPr/>
                    <a:lstStyle/>
                    <a:p>
                      <a:endParaRPr lang="en-US" sz="1400"/>
                    </a:p>
                  </a:txBody>
                  <a:tcPr marT="45712" marB="45712"/>
                </a:tc>
                <a:tc>
                  <a:txBody>
                    <a:bodyPr/>
                    <a:lstStyle/>
                    <a:p>
                      <a:endParaRPr lang="en-US" sz="1400" dirty="0"/>
                    </a:p>
                  </a:txBody>
                  <a:tcPr marT="45712" marB="45712"/>
                </a:tc>
                <a:tc>
                  <a:txBody>
                    <a:bodyPr/>
                    <a:lstStyle/>
                    <a:p>
                      <a:r>
                        <a:rPr lang="en-US" sz="1100" kern="1200" dirty="0">
                          <a:solidFill>
                            <a:schemeClr val="dk1"/>
                          </a:solidFill>
                          <a:latin typeface="+mn-lt"/>
                          <a:ea typeface="+mn-ea"/>
                          <a:cs typeface="+mn-cs"/>
                        </a:rPr>
                        <a:t>11 – TB Measurement exchange</a:t>
                      </a:r>
                    </a:p>
                  </a:txBody>
                  <a:tcPr marT="45712" marB="45712"/>
                </a:tc>
                <a:extLst>
                  <a:ext uri="{0D108BD9-81ED-4DB2-BD59-A6C34878D82A}">
                    <a16:rowId xmlns:a16="http://schemas.microsoft.com/office/drawing/2014/main" val="2191580554"/>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Secure LTF</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r>
                        <a:rPr lang="en-US" sz="1100" kern="1200" dirty="0">
                          <a:solidFill>
                            <a:schemeClr val="dk1"/>
                          </a:solidFill>
                          <a:latin typeface="+mn-lt"/>
                          <a:ea typeface="+mn-ea"/>
                          <a:cs typeface="+mn-cs"/>
                        </a:rPr>
                        <a:t>Secure LTF AES128 mapping to symbols </a:t>
                      </a:r>
                    </a:p>
                  </a:txBody>
                  <a:tcPr marT="45712" marB="45712"/>
                </a:tc>
                <a:tc>
                  <a:txBody>
                    <a:bodyPr/>
                    <a:lstStyle/>
                    <a:p>
                      <a:endParaRPr lang="en-US" sz="11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692266373"/>
                  </a:ext>
                </a:extLst>
              </a:tr>
              <a:tr h="0">
                <a:tc>
                  <a:txBody>
                    <a:bodyPr/>
                    <a:lstStyle/>
                    <a:p>
                      <a:endParaRPr lang="en-US" sz="1100" dirty="0"/>
                    </a:p>
                  </a:txBody>
                  <a:tcPr marT="45712" marB="45712"/>
                </a:tc>
                <a:tc>
                  <a:txBody>
                    <a:bodyPr/>
                    <a:lstStyle/>
                    <a:p>
                      <a:r>
                        <a:rPr lang="en-US" sz="1100" dirty="0"/>
                        <a:t>TB and NTB Negotiation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for 320MHz w/ and w/o Secure LTF</a:t>
                      </a:r>
                    </a:p>
                  </a:txBody>
                  <a:tcPr marT="45712" marB="45712"/>
                </a:tc>
                <a:tc>
                  <a:txBody>
                    <a:bodyPr/>
                    <a:lstStyle/>
                    <a:p>
                      <a:r>
                        <a:rPr lang="en-US" sz="1100" kern="1200" dirty="0">
                          <a:solidFill>
                            <a:schemeClr val="dk1"/>
                          </a:solidFill>
                          <a:latin typeface="+mn-lt"/>
                          <a:ea typeface="+mn-ea"/>
                          <a:cs typeface="+mn-cs"/>
                        </a:rPr>
                        <a:t>11 – TB and NTB negotiation</a:t>
                      </a:r>
                    </a:p>
                  </a:txBody>
                  <a:tcPr marT="45712" marB="45712"/>
                </a:tc>
                <a:extLst>
                  <a:ext uri="{0D108BD9-81ED-4DB2-BD59-A6C34878D82A}">
                    <a16:rowId xmlns:a16="http://schemas.microsoft.com/office/drawing/2014/main" val="116895975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9 – LTF Parameters IE</a:t>
                      </a:r>
                    </a:p>
                  </a:txBody>
                  <a:tcPr marT="45712" marB="45712"/>
                </a:tc>
                <a:extLst>
                  <a:ext uri="{0D108BD9-81ED-4DB2-BD59-A6C34878D82A}">
                    <a16:rowId xmlns:a16="http://schemas.microsoft.com/office/drawing/2014/main" val="67564669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TXVECTOR and RXVECTOR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Support in clause 36 for Ranging in the TXVECTOR, RXVECTOR and LTFVECTOR</a:t>
                      </a:r>
                    </a:p>
                  </a:txBody>
                  <a:tcPr marT="45712" marB="45712"/>
                </a:tc>
                <a:tc>
                  <a:txBody>
                    <a:bodyPr/>
                    <a:lstStyle/>
                    <a:p>
                      <a:r>
                        <a:rPr lang="en-US" sz="1100" kern="1200" dirty="0">
                          <a:solidFill>
                            <a:schemeClr val="dk1"/>
                          </a:solidFill>
                          <a:latin typeface="+mn-lt"/>
                          <a:ea typeface="+mn-ea"/>
                          <a:cs typeface="+mn-cs"/>
                        </a:rPr>
                        <a:t>36.2.2</a:t>
                      </a:r>
                    </a:p>
                  </a:txBody>
                  <a:tcPr marT="45712" marB="45712"/>
                </a:tc>
                <a:extLst>
                  <a:ext uri="{0D108BD9-81ED-4DB2-BD59-A6C34878D82A}">
                    <a16:rowId xmlns:a16="http://schemas.microsoft.com/office/drawing/2014/main" val="353515337"/>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Passive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and measurement exchange using EHT for passive</a:t>
                      </a:r>
                    </a:p>
                  </a:txBody>
                  <a:tcPr marT="45712" marB="45712"/>
                </a:tc>
                <a:tc>
                  <a:txBody>
                    <a:bodyPr/>
                    <a:lstStyle/>
                    <a:p>
                      <a:r>
                        <a:rPr lang="en-US" sz="1100" dirty="0"/>
                        <a:t>9 – TF, </a:t>
                      </a:r>
                    </a:p>
                    <a:p>
                      <a:r>
                        <a:rPr lang="en-US" sz="1100" dirty="0"/>
                        <a:t>LMR (ISTA Passive TB Ranging Measurement Report element) (RSTA Passive TB Ranging Measurement Report element)</a:t>
                      </a:r>
                    </a:p>
                    <a:p>
                      <a:r>
                        <a:rPr lang="en-US" sz="1100" dirty="0"/>
                        <a:t>LCI (Passive TB Ranging LCI Table element)</a:t>
                      </a:r>
                    </a:p>
                    <a:p>
                      <a:r>
                        <a:rPr lang="en-US" sz="1100" dirty="0"/>
                        <a:t>(Passive TB Ranging Parameters subfield format and associated format and bandwidth table).</a:t>
                      </a:r>
                    </a:p>
                  </a:txBody>
                  <a:tcPr marT="45712" marB="45712"/>
                </a:tc>
                <a:extLst>
                  <a:ext uri="{0D108BD9-81ED-4DB2-BD59-A6C34878D82A}">
                    <a16:rowId xmlns:a16="http://schemas.microsoft.com/office/drawing/2014/main" val="3785766676"/>
                  </a:ext>
                </a:extLst>
              </a:tr>
              <a:tr h="0">
                <a:tc>
                  <a:txBody>
                    <a:bodyPr/>
                    <a:lstStyle/>
                    <a:p>
                      <a:endParaRPr lang="en-US" sz="1400" dirty="0"/>
                    </a:p>
                  </a:txBody>
                  <a:tcPr marT="45712" marB="45712"/>
                </a:tc>
                <a:tc>
                  <a:txBody>
                    <a:bodyPr/>
                    <a:lstStyle/>
                    <a:p>
                      <a:r>
                        <a:rPr lang="en-US" sz="1400" dirty="0"/>
                        <a:t>Tx procedure</a:t>
                      </a:r>
                    </a:p>
                  </a:txBody>
                  <a:tcPr marT="45712" marB="45712"/>
                </a:tc>
                <a:tc>
                  <a:txBody>
                    <a:bodyPr/>
                    <a:lstStyle/>
                    <a:p>
                      <a:r>
                        <a:rPr lang="en-US" sz="1400" dirty="0"/>
                        <a:t>PHY</a:t>
                      </a:r>
                    </a:p>
                  </a:txBody>
                  <a:tcPr marT="45712" marB="45712"/>
                </a:tc>
                <a:tc>
                  <a:txBody>
                    <a:bodyPr/>
                    <a:lstStyle/>
                    <a:p>
                      <a:r>
                        <a:rPr lang="en-US" sz="1400" dirty="0"/>
                        <a:t>EHT Transmit procedure</a:t>
                      </a:r>
                    </a:p>
                  </a:txBody>
                  <a:tcPr marT="45712" marB="45712"/>
                </a:tc>
                <a:tc>
                  <a:txBody>
                    <a:bodyPr/>
                    <a:lstStyle/>
                    <a:p>
                      <a:r>
                        <a:rPr lang="en-US" sz="1400" dirty="0"/>
                        <a:t>Equivalent text to 27.3.21 HE transmit procedure needed to deal with TOD registering. </a:t>
                      </a:r>
                    </a:p>
                  </a:txBody>
                  <a:tcPr marT="45712" marB="45712"/>
                </a:tc>
                <a:extLst>
                  <a:ext uri="{0D108BD9-81ED-4DB2-BD59-A6C34878D82A}">
                    <a16:rowId xmlns:a16="http://schemas.microsoft.com/office/drawing/2014/main" val="1912516262"/>
                  </a:ext>
                </a:extLst>
              </a:tr>
            </a:tbl>
          </a:graphicData>
        </a:graphic>
      </p:graphicFrame>
    </p:spTree>
    <p:extLst>
      <p:ext uri="{BB962C8B-B14F-4D97-AF65-F5344CB8AC3E}">
        <p14:creationId xmlns:p14="http://schemas.microsoft.com/office/powerpoint/2010/main" val="318815494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802.11bk draft, instruct the technical editor to incorporate it in the 802.11bk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TGbk</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TGbk</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TGbk</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TGbk</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TGbk</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May meeting:</a:t>
            </a:r>
            <a:endParaRPr lang="en-US" sz="2000" b="0" dirty="0"/>
          </a:p>
          <a:p>
            <a:pPr>
              <a:buFont typeface="Arial" panose="020B0604020202020204" pitchFamily="34" charset="0"/>
              <a:buChar char="•"/>
            </a:pPr>
            <a:r>
              <a:rPr lang="en-US" sz="2000" b="0" dirty="0"/>
              <a:t>This meeting is part of the July 802 plenary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here: </a:t>
            </a:r>
            <a:r>
              <a:rPr lang="en-US" sz="2000" b="0" dirty="0">
                <a:hlinkClick r:id="rId2"/>
              </a:rPr>
              <a:t>https://web.cvent.com/event/c50eaa77-9484-4a50-9d20-378149a0ecb6/summary</a:t>
            </a:r>
            <a:r>
              <a:rPr lang="en-US" sz="2000" b="0" dirty="0"/>
              <a:t> </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TGbk</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50F3-A6AC-4DD5-BA51-76F0BEFDC7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949BD2-6B91-43AE-8C2E-2F7C5B77515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C6604B5-A30F-495F-AFF7-749DE439E6EF}"/>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56CFA9C4-F650-4F2C-86B7-6502F58A21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008356-9290-4F51-9130-DF936638A439}"/>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416924473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TGbk</a:t>
            </a:r>
            <a:r>
              <a:rPr lang="en-US" altLang="en-US" dirty="0">
                <a:solidFill>
                  <a:schemeClr val="tx2"/>
                </a:solidFill>
              </a:rPr>
              <a:t> Telecon – June 20</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(9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telecon (5 min).</a:t>
            </a:r>
          </a:p>
          <a:p>
            <a:pPr algn="just">
              <a:spcBef>
                <a:spcPct val="20000"/>
              </a:spcBef>
              <a:buFontTx/>
              <a:buChar char="•"/>
            </a:pPr>
            <a:r>
              <a:rPr lang="en-US" sz="1600" b="0" dirty="0"/>
              <a:t>Review technical submissions towards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08743189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June </a:t>
            </a:r>
            <a:r>
              <a:rPr lang="en-US" altLang="en-US">
                <a:solidFill>
                  <a:schemeClr val="tx2"/>
                </a:solidFill>
              </a:rPr>
              <a:t>20</a:t>
            </a:r>
            <a:r>
              <a:rPr lang="en-US" altLang="en-US" baseline="30000">
                <a:solidFill>
                  <a:schemeClr val="tx2"/>
                </a:solidFill>
              </a:rPr>
              <a:t>th</a:t>
            </a:r>
            <a:r>
              <a:rPr lang="en-US" altLang="en-US">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5650478"/>
              </p:ext>
            </p:extLst>
          </p:nvPr>
        </p:nvGraphicFramePr>
        <p:xfrm>
          <a:off x="914401" y="1260086"/>
          <a:ext cx="10460566" cy="335264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11-23-569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11-23-887</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Trigger frame format for TB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Amendment text</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200310954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97672589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a:solidFill>
                  <a:schemeClr val="tx2"/>
                </a:solidFill>
              </a:rPr>
              <a:t>Adjourn</a:t>
            </a:r>
            <a:endParaRPr lang="en-US" sz="6000" dirty="0">
              <a:solidFill>
                <a:schemeClr val="tx2"/>
              </a:solidFill>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4325378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r>
              <a:rPr lang="en-US" altLang="en-US" sz="1800" b="0" dirty="0"/>
              <a:t>	We will use WebEx for motion and </a:t>
            </a:r>
            <a:r>
              <a:rPr lang="en-US" altLang="en-US" sz="1800" b="0" dirty="0" err="1"/>
              <a:t>strawpoll</a:t>
            </a:r>
            <a:r>
              <a:rPr lang="en-US" altLang="en-US" sz="1800" b="0" dirty="0"/>
              <a:t> voting, make sure you are logged in during the meeting. </a:t>
            </a:r>
          </a:p>
          <a:p>
            <a:endParaRPr lang="en-US" altLang="en-US" sz="9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TGbk</a:t>
            </a:r>
            <a:r>
              <a:rPr lang="en-US" altLang="en-US" dirty="0">
                <a:solidFill>
                  <a:schemeClr val="tx2"/>
                </a:solidFill>
              </a:rPr>
              <a:t> Telecon – June 27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(9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telecon (5 min).</a:t>
            </a:r>
          </a:p>
          <a:p>
            <a:pPr algn="just">
              <a:spcBef>
                <a:spcPct val="20000"/>
              </a:spcBef>
              <a:buFontTx/>
              <a:buChar char="•"/>
            </a:pPr>
            <a:r>
              <a:rPr lang="en-US" sz="1600" b="0" dirty="0"/>
              <a:t>Review technical submissions towards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7427373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June 27</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graphicFrame>
        <p:nvGraphicFramePr>
          <p:cNvPr id="7" name="Content Placeholder 6"/>
          <p:cNvGraphicFramePr>
            <a:graphicFrameLocks noGrp="1"/>
          </p:cNvGraphicFramePr>
          <p:nvPr>
            <p:ph idx="1"/>
          </p:nvPr>
        </p:nvGraphicFramePr>
        <p:xfrm>
          <a:off x="914401" y="1260086"/>
          <a:ext cx="10460566" cy="335264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11-23-569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11-23-887</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Trigger frame format for TB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Amendment text</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30470847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2000812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a:xfrm>
            <a:off x="914401" y="685801"/>
            <a:ext cx="10361084" cy="582959"/>
          </a:xfrm>
        </p:spPr>
        <p:txBody>
          <a:bodyPr/>
          <a:lstStyle/>
          <a:p>
            <a:r>
              <a:rPr lang="en-US" dirty="0"/>
              <a:t>Submission 11-23-887</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a:xfrm>
            <a:off x="479376" y="1484785"/>
            <a:ext cx="11305256" cy="4609630"/>
          </a:xfrm>
        </p:spPr>
        <p:txBody>
          <a:bodyPr/>
          <a:lstStyle/>
          <a:p>
            <a:r>
              <a:rPr lang="en-US" dirty="0" err="1"/>
              <a:t>Strawpoll</a:t>
            </a:r>
            <a:endParaRPr lang="en-US" dirty="0"/>
          </a:p>
          <a:p>
            <a:pPr marL="0" indent="0"/>
            <a:r>
              <a:rPr lang="en-US" b="0" dirty="0"/>
              <a:t>Do you support to incorporate the proposed draft text of submission 11-23/0887r1 to the </a:t>
            </a:r>
            <a:r>
              <a:rPr lang="en-US" b="0" dirty="0" err="1"/>
              <a:t>TGbk</a:t>
            </a:r>
            <a:r>
              <a:rPr lang="en-US" b="0" dirty="0"/>
              <a:t> Draft ?</a:t>
            </a:r>
          </a:p>
          <a:p>
            <a:r>
              <a:rPr lang="en-US" dirty="0"/>
              <a:t>Result (Y/N/A):</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62409861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 – newly announced</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July 2023</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Tue. Aug. 1</a:t>
            </a:r>
            <a:r>
              <a:rPr lang="en-US" altLang="en-US" kern="0" baseline="30000" dirty="0"/>
              <a:t>st</a:t>
            </a:r>
            <a:r>
              <a:rPr lang="en-US" altLang="en-US" kern="0" dirty="0"/>
              <a:t> </a:t>
            </a:r>
            <a:r>
              <a:rPr lang="en-US" altLang="en-US" b="0" kern="0" dirty="0"/>
              <a:t>		13:00-14:30 ET / </a:t>
            </a:r>
            <a:r>
              <a:rPr lang="en-US" altLang="en-US" kern="0" dirty="0"/>
              <a:t>10:00 – 11:30 PT*</a:t>
            </a:r>
          </a:p>
          <a:p>
            <a:pPr lvl="1">
              <a:buFont typeface="Arial" panose="020B0604020202020204" pitchFamily="34" charset="0"/>
              <a:buChar char="•"/>
            </a:pPr>
            <a:r>
              <a:rPr lang="en-US" altLang="en-US" kern="0" dirty="0"/>
              <a:t>Tue. </a:t>
            </a:r>
            <a:r>
              <a:rPr lang="en-US" altLang="en-US" b="0" kern="0" dirty="0"/>
              <a:t>Aug. 15</a:t>
            </a:r>
            <a:r>
              <a:rPr lang="en-US" altLang="en-US" b="0" kern="0" baseline="30000" dirty="0"/>
              <a:t>th</a:t>
            </a:r>
            <a:r>
              <a:rPr lang="en-US" altLang="en-US" b="0" kern="0" dirty="0"/>
              <a:t> </a:t>
            </a:r>
            <a:r>
              <a:rPr lang="en-US" altLang="en-US" kern="0" dirty="0"/>
              <a:t>	</a:t>
            </a:r>
            <a:r>
              <a:rPr lang="en-US" altLang="en-US" b="0" kern="0" dirty="0"/>
              <a:t>13:00-14:30 ET / </a:t>
            </a:r>
            <a:r>
              <a:rPr lang="en-US" altLang="en-US" kern="0" dirty="0"/>
              <a:t>10:00 – 11:30 PT*</a:t>
            </a:r>
            <a:endParaRPr lang="en-US" altLang="en-US" sz="1200" b="0" kern="0" baseline="30000" dirty="0"/>
          </a:p>
          <a:p>
            <a:pPr lvl="1">
              <a:buFont typeface="Arial" panose="020B0604020202020204" pitchFamily="34" charset="0"/>
              <a:buChar char="•"/>
            </a:pPr>
            <a:r>
              <a:rPr lang="en-US" altLang="en-US" kern="0" dirty="0"/>
              <a:t>Tue. </a:t>
            </a:r>
            <a:r>
              <a:rPr lang="en-US" altLang="en-US" b="0" kern="0" dirty="0"/>
              <a:t>Aug. 29</a:t>
            </a:r>
            <a:r>
              <a:rPr lang="en-US" altLang="en-US" b="0" kern="0" baseline="30000" dirty="0"/>
              <a:t>th</a:t>
            </a:r>
            <a:r>
              <a:rPr lang="en-US" altLang="en-US" b="0" kern="0" dirty="0"/>
              <a:t> </a:t>
            </a:r>
            <a:r>
              <a:rPr lang="en-US" altLang="en-US" b="0" kern="0" baseline="30000" dirty="0"/>
              <a:t> </a:t>
            </a:r>
            <a:r>
              <a:rPr lang="en-US" altLang="en-US" kern="0" dirty="0"/>
              <a:t>	</a:t>
            </a:r>
            <a:r>
              <a:rPr lang="en-US" altLang="en-US" b="0" kern="0" dirty="0"/>
              <a:t>13:00-14:30 ET / </a:t>
            </a:r>
            <a:r>
              <a:rPr lang="en-US" altLang="en-US" kern="0" dirty="0"/>
              <a:t>10:00 – 11:30 PT*</a:t>
            </a:r>
            <a:r>
              <a:rPr lang="en-US" altLang="en-US" sz="1800" b="0" kern="0" baseline="30000" dirty="0"/>
              <a:t> </a:t>
            </a:r>
            <a:r>
              <a:rPr lang="en-US" altLang="en-US" sz="1400" b="0" kern="0" baseline="30000" dirty="0"/>
              <a:t>┼</a:t>
            </a:r>
            <a:endParaRPr lang="en-US" altLang="en-US" kern="0" baseline="3000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pPr marL="0" indent="0"/>
            <a:r>
              <a:rPr lang="en-US" altLang="en-US" sz="1400" b="0" dirty="0">
                <a:solidFill>
                  <a:schemeClr val="tx1"/>
                </a:solidFill>
              </a:rPr>
              <a:t>* - </a:t>
            </a:r>
            <a:r>
              <a:rPr lang="en-US" altLang="en-US" sz="1600" dirty="0">
                <a:solidFill>
                  <a:schemeClr val="tx1"/>
                </a:solidFill>
              </a:rPr>
              <a:t>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113760752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160741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802-11-Submission-16-9</Template>
  <TotalTime>118864</TotalTime>
  <Words>5654</Words>
  <Application>Microsoft Office PowerPoint</Application>
  <PresentationFormat>Widescreen</PresentationFormat>
  <Paragraphs>830</Paragraphs>
  <Slides>65</Slides>
  <Notes>14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65</vt:i4>
      </vt:variant>
    </vt:vector>
  </HeadingPairs>
  <TitlesOfParts>
    <vt:vector size="73" baseType="lpstr">
      <vt:lpstr>Arial</vt:lpstr>
      <vt:lpstr>Calibri</vt:lpstr>
      <vt:lpstr>Monotype Sorts</vt:lpstr>
      <vt:lpstr>Montserrat</vt:lpstr>
      <vt:lpstr>Times</vt:lpstr>
      <vt:lpstr>Times New Roman</vt:lpstr>
      <vt:lpstr>Office Theme</vt:lpstr>
      <vt:lpstr>Document</vt:lpstr>
      <vt:lpstr>TGbk Next Generation Positioning  Agenda for the July Meeting and  the Following Telecons</vt:lpstr>
      <vt:lpstr>IEEE 802.11 Task Group BK 320MHz Positioning</vt:lpstr>
      <vt:lpstr>Task Group BK Leadership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July IEEE  802.11 Interim Meeting Week Agenda</vt:lpstr>
      <vt:lpstr>Submission List for the week</vt:lpstr>
      <vt:lpstr>July IEEE Meeting –  July 10th </vt:lpstr>
      <vt:lpstr>Submission List for the July 10th meeting</vt:lpstr>
      <vt:lpstr>Secretary Affirmation</vt:lpstr>
      <vt:lpstr>Review Submissions</vt:lpstr>
      <vt:lpstr>PowerPoint Presentation</vt:lpstr>
      <vt:lpstr>PowerPoint Presentation</vt:lpstr>
      <vt:lpstr>July IEEE Meeting –  July 11th </vt:lpstr>
      <vt:lpstr>Submission List for the July 11th meeting</vt:lpstr>
      <vt:lpstr>Review Submissions</vt:lpstr>
      <vt:lpstr>PowerPoint Presentation</vt:lpstr>
      <vt:lpstr>July IEEE Meeting –  July 12th </vt:lpstr>
      <vt:lpstr>Submission List for the July 12th meeting</vt:lpstr>
      <vt:lpstr>TGbk Projected Timeline (previously)</vt:lpstr>
      <vt:lpstr>TGbk Projected Timeline (current)</vt:lpstr>
      <vt:lpstr>Scheduled TGbk telecons</vt:lpstr>
      <vt:lpstr>July Meeting Progress and Targets Towards the Sep. Meeting</vt:lpstr>
      <vt:lpstr>July Meeting Progress and Targets Towards the Sep. Meeting</vt:lpstr>
      <vt:lpstr>AOB</vt:lpstr>
      <vt:lpstr>PowerPoint Presentation</vt:lpstr>
      <vt:lpstr>Identify topics for draft completion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lpstr>PowerPoint Presentation</vt:lpstr>
      <vt:lpstr>TGbk Telecon – June 20th</vt:lpstr>
      <vt:lpstr>Submission List for the June 20th meeting</vt:lpstr>
      <vt:lpstr>Review Submissions</vt:lpstr>
      <vt:lpstr>PowerPoint Presentation</vt:lpstr>
      <vt:lpstr>TGbk Telecon – June 27th</vt:lpstr>
      <vt:lpstr>Submission List for the June 27th meeting</vt:lpstr>
      <vt:lpstr>Review Submissions</vt:lpstr>
      <vt:lpstr>Submission 11-23-887</vt:lpstr>
      <vt:lpstr>Scheduled TGbk telecons – newly announced</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731</cp:revision>
  <cp:lastPrinted>1601-01-01T00:00:00Z</cp:lastPrinted>
  <dcterms:created xsi:type="dcterms:W3CDTF">2018-08-06T10:28:59Z</dcterms:created>
  <dcterms:modified xsi:type="dcterms:W3CDTF">2023-06-28T19:22:08Z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