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28" r:id="rId28"/>
    <p:sldId id="679" r:id="rId29"/>
    <p:sldId id="2529" r:id="rId30"/>
    <p:sldId id="680" r:id="rId31"/>
    <p:sldId id="2530" r:id="rId32"/>
    <p:sldId id="2531" r:id="rId33"/>
    <p:sldId id="2533" r:id="rId34"/>
    <p:sldId id="2535" r:id="rId35"/>
    <p:sldId id="2536" r:id="rId36"/>
    <p:sldId id="2537" r:id="rId37"/>
    <p:sldId id="2538" r:id="rId38"/>
    <p:sldId id="2567" r:id="rId39"/>
    <p:sldId id="2400" r:id="rId40"/>
    <p:sldId id="2513" r:id="rId41"/>
    <p:sldId id="2549" r:id="rId42"/>
    <p:sldId id="2551" r:id="rId43"/>
    <p:sldId id="2527" r:id="rId44"/>
    <p:sldId id="2552" r:id="rId45"/>
    <p:sldId id="315" r:id="rId46"/>
    <p:sldId id="312" r:id="rId47"/>
    <p:sldId id="318" r:id="rId48"/>
    <p:sldId id="472" r:id="rId49"/>
    <p:sldId id="473" r:id="rId50"/>
    <p:sldId id="474" r:id="rId51"/>
    <p:sldId id="480" r:id="rId52"/>
    <p:sldId id="259" r:id="rId53"/>
    <p:sldId id="260" r:id="rId54"/>
    <p:sldId id="261" r:id="rId55"/>
    <p:sldId id="2525" r:id="rId56"/>
    <p:sldId id="2555" r:id="rId57"/>
    <p:sldId id="2556" r:id="rId58"/>
    <p:sldId id="2557" r:id="rId59"/>
    <p:sldId id="2558" r:id="rId60"/>
    <p:sldId id="2559" r:id="rId61"/>
    <p:sldId id="2560" r:id="rId62"/>
    <p:sldId id="2561" r:id="rId63"/>
    <p:sldId id="2563" r:id="rId64"/>
    <p:sldId id="2564" r:id="rId65"/>
    <p:sldId id="2562"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July 10th - July IEEE Interim meeting" id="{DE843586-E506-4D30-A655-52B441F0114A}">
          <p14:sldIdLst>
            <p14:sldId id="690"/>
            <p14:sldId id="694"/>
            <p14:sldId id="2528"/>
            <p14:sldId id="679"/>
            <p14:sldId id="2529"/>
            <p14:sldId id="680"/>
          </p14:sldIdLst>
        </p14:section>
        <p14:section name="July 11th - May IEEE interim meeting" id="{D686ED55-D2EA-43E3-A87F-725BDBE41CF2}">
          <p14:sldIdLst>
            <p14:sldId id="2530"/>
            <p14:sldId id="2531"/>
            <p14:sldId id="2533"/>
            <p14:sldId id="2535"/>
          </p14:sldIdLst>
        </p14:section>
        <p14:section name="July 12th - July IEEE interim meeting" id="{8E838D38-B45C-442C-8603-25CE94919C41}">
          <p14:sldIdLst>
            <p14:sldId id="2536"/>
            <p14:sldId id="2537"/>
            <p14:sldId id="2538"/>
            <p14:sldId id="2567"/>
            <p14:sldId id="2400"/>
            <p14:sldId id="2513"/>
            <p14:sldId id="2549"/>
            <p14:sldId id="2551"/>
            <p14:sldId id="2527"/>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1964BA-5096-4DF8-8564-34D06E16E9D1}" v="222" dt="2023-06-28T19:21:57.10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09" d="100"/>
          <a:sy n="109" d="100"/>
        </p:scale>
        <p:origin x="126"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5/10/relationships/revisionInfo" Target="revisionInfo.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E01964BA-5096-4DF8-8564-34D06E16E9D1}"/>
    <pc:docChg chg="undo redo custSel addSld delSld modSld sldOrd modMainMaster modSection">
      <pc:chgData name="Segev, Jonathan" userId="7c67a1b0-8725-4553-8055-0888dbcaef94" providerId="ADAL" clId="{E01964BA-5096-4DF8-8564-34D06E16E9D1}" dt="2023-06-28T19:22:03.313" v="1395" actId="14100"/>
      <pc:docMkLst>
        <pc:docMk/>
      </pc:docMkLst>
      <pc:sldChg chg="modSp mod">
        <pc:chgData name="Segev, Jonathan" userId="7c67a1b0-8725-4553-8055-0888dbcaef94" providerId="ADAL" clId="{E01964BA-5096-4DF8-8564-34D06E16E9D1}" dt="2023-06-26T19:48:34.670" v="32" actId="20577"/>
        <pc:sldMkLst>
          <pc:docMk/>
          <pc:sldMk cId="0" sldId="256"/>
        </pc:sldMkLst>
        <pc:spChg chg="mod">
          <ac:chgData name="Segev, Jonathan" userId="7c67a1b0-8725-4553-8055-0888dbcaef94" providerId="ADAL" clId="{E01964BA-5096-4DF8-8564-34D06E16E9D1}" dt="2023-06-26T19:41:27.012" v="3" actId="20577"/>
          <ac:spMkLst>
            <pc:docMk/>
            <pc:sldMk cId="0" sldId="256"/>
            <ac:spMk id="3073" creationId="{00000000-0000-0000-0000-000000000000}"/>
          </ac:spMkLst>
        </pc:spChg>
        <pc:spChg chg="mod">
          <ac:chgData name="Segev, Jonathan" userId="7c67a1b0-8725-4553-8055-0888dbcaef94" providerId="ADAL" clId="{E01964BA-5096-4DF8-8564-34D06E16E9D1}" dt="2023-06-26T19:48:34.670" v="32" actId="20577"/>
          <ac:spMkLst>
            <pc:docMk/>
            <pc:sldMk cId="0" sldId="256"/>
            <ac:spMk id="3074" creationId="{00000000-0000-0000-0000-000000000000}"/>
          </ac:spMkLst>
        </pc:spChg>
      </pc:sldChg>
      <pc:sldChg chg="modSp mod">
        <pc:chgData name="Segev, Jonathan" userId="7c67a1b0-8725-4553-8055-0888dbcaef94" providerId="ADAL" clId="{E01964BA-5096-4DF8-8564-34D06E16E9D1}" dt="2023-06-26T19:57:49.251" v="249" actId="20577"/>
        <pc:sldMkLst>
          <pc:docMk/>
          <pc:sldMk cId="0" sldId="257"/>
        </pc:sldMkLst>
        <pc:spChg chg="mod">
          <ac:chgData name="Segev, Jonathan" userId="7c67a1b0-8725-4553-8055-0888dbcaef94" providerId="ADAL" clId="{E01964BA-5096-4DF8-8564-34D06E16E9D1}" dt="2023-06-26T19:57:49.251" v="249" actId="20577"/>
          <ac:spMkLst>
            <pc:docMk/>
            <pc:sldMk cId="0" sldId="257"/>
            <ac:spMk id="4098" creationId="{00000000-0000-0000-0000-000000000000}"/>
          </ac:spMkLst>
        </pc:spChg>
      </pc:sldChg>
      <pc:sldChg chg="ord">
        <pc:chgData name="Segev, Jonathan" userId="7c67a1b0-8725-4553-8055-0888dbcaef94" providerId="ADAL" clId="{E01964BA-5096-4DF8-8564-34D06E16E9D1}" dt="2023-06-26T20:12:21.410" v="523"/>
        <pc:sldMkLst>
          <pc:docMk/>
          <pc:sldMk cId="0" sldId="259"/>
        </pc:sldMkLst>
      </pc:sldChg>
      <pc:sldChg chg="ord">
        <pc:chgData name="Segev, Jonathan" userId="7c67a1b0-8725-4553-8055-0888dbcaef94" providerId="ADAL" clId="{E01964BA-5096-4DF8-8564-34D06E16E9D1}" dt="2023-06-26T20:12:21.410" v="523"/>
        <pc:sldMkLst>
          <pc:docMk/>
          <pc:sldMk cId="0" sldId="260"/>
        </pc:sldMkLst>
      </pc:sldChg>
      <pc:sldChg chg="ord">
        <pc:chgData name="Segev, Jonathan" userId="7c67a1b0-8725-4553-8055-0888dbcaef94" providerId="ADAL" clId="{E01964BA-5096-4DF8-8564-34D06E16E9D1}" dt="2023-06-26T20:12:21.410" v="523"/>
        <pc:sldMkLst>
          <pc:docMk/>
          <pc:sldMk cId="0" sldId="261"/>
        </pc:sldMkLst>
      </pc:sldChg>
      <pc:sldChg chg="modSp mod">
        <pc:chgData name="Segev, Jonathan" userId="7c67a1b0-8725-4553-8055-0888dbcaef94" providerId="ADAL" clId="{E01964BA-5096-4DF8-8564-34D06E16E9D1}" dt="2023-06-26T19:41:40.422" v="16" actId="20577"/>
        <pc:sldMkLst>
          <pc:docMk/>
          <pc:sldMk cId="1558500835" sldId="265"/>
        </pc:sldMkLst>
        <pc:spChg chg="mod">
          <ac:chgData name="Segev, Jonathan" userId="7c67a1b0-8725-4553-8055-0888dbcaef94" providerId="ADAL" clId="{E01964BA-5096-4DF8-8564-34D06E16E9D1}" dt="2023-06-26T19:41:40.422" v="16" actId="20577"/>
          <ac:spMkLst>
            <pc:docMk/>
            <pc:sldMk cId="1558500835" sldId="265"/>
            <ac:spMk id="3" creationId="{00000000-0000-0000-0000-000000000000}"/>
          </ac:spMkLst>
        </pc:spChg>
      </pc:sldChg>
      <pc:sldChg chg="ord">
        <pc:chgData name="Segev, Jonathan" userId="7c67a1b0-8725-4553-8055-0888dbcaef94" providerId="ADAL" clId="{E01964BA-5096-4DF8-8564-34D06E16E9D1}" dt="2023-06-26T20:12:21.410" v="523"/>
        <pc:sldMkLst>
          <pc:docMk/>
          <pc:sldMk cId="1611601519" sldId="312"/>
        </pc:sldMkLst>
      </pc:sldChg>
      <pc:sldChg chg="ord">
        <pc:chgData name="Segev, Jonathan" userId="7c67a1b0-8725-4553-8055-0888dbcaef94" providerId="ADAL" clId="{E01964BA-5096-4DF8-8564-34D06E16E9D1}" dt="2023-06-26T20:12:21.410" v="523"/>
        <pc:sldMkLst>
          <pc:docMk/>
          <pc:sldMk cId="121284206" sldId="315"/>
        </pc:sldMkLst>
      </pc:sldChg>
      <pc:sldChg chg="ord">
        <pc:chgData name="Segev, Jonathan" userId="7c67a1b0-8725-4553-8055-0888dbcaef94" providerId="ADAL" clId="{E01964BA-5096-4DF8-8564-34D06E16E9D1}" dt="2023-06-26T20:12:21.410" v="523"/>
        <pc:sldMkLst>
          <pc:docMk/>
          <pc:sldMk cId="2729203249" sldId="318"/>
        </pc:sldMkLst>
      </pc:sldChg>
      <pc:sldChg chg="addSp delSp modSp mod">
        <pc:chgData name="Segev, Jonathan" userId="7c67a1b0-8725-4553-8055-0888dbcaef94" providerId="ADAL" clId="{E01964BA-5096-4DF8-8564-34D06E16E9D1}" dt="2023-06-28T19:22:03.313" v="1395" actId="14100"/>
        <pc:sldMkLst>
          <pc:docMk/>
          <pc:sldMk cId="1606978152" sldId="345"/>
        </pc:sldMkLst>
        <pc:spChg chg="add del mod">
          <ac:chgData name="Segev, Jonathan" userId="7c67a1b0-8725-4553-8055-0888dbcaef94" providerId="ADAL" clId="{E01964BA-5096-4DF8-8564-34D06E16E9D1}" dt="2023-06-28T19:21:25.268" v="1392" actId="21"/>
          <ac:spMkLst>
            <pc:docMk/>
            <pc:sldMk cId="1606978152" sldId="345"/>
            <ac:spMk id="8" creationId="{A6F3B0DE-87DA-6B6F-6103-B04772583705}"/>
          </ac:spMkLst>
        </pc:spChg>
        <pc:graphicFrameChg chg="add del mod modGraphic">
          <ac:chgData name="Segev, Jonathan" userId="7c67a1b0-8725-4553-8055-0888dbcaef94" providerId="ADAL" clId="{E01964BA-5096-4DF8-8564-34D06E16E9D1}" dt="2023-06-28T19:22:03.313" v="1395" actId="14100"/>
          <ac:graphicFrameMkLst>
            <pc:docMk/>
            <pc:sldMk cId="1606978152" sldId="345"/>
            <ac:graphicFrameMk id="7" creationId="{00000000-0000-0000-0000-000000000000}"/>
          </ac:graphicFrameMkLst>
        </pc:graphicFrameChg>
      </pc:sldChg>
      <pc:sldChg chg="ord">
        <pc:chgData name="Segev, Jonathan" userId="7c67a1b0-8725-4553-8055-0888dbcaef94" providerId="ADAL" clId="{E01964BA-5096-4DF8-8564-34D06E16E9D1}" dt="2023-06-26T20:12:21.410" v="523"/>
        <pc:sldMkLst>
          <pc:docMk/>
          <pc:sldMk cId="563446950" sldId="472"/>
        </pc:sldMkLst>
      </pc:sldChg>
      <pc:sldChg chg="ord">
        <pc:chgData name="Segev, Jonathan" userId="7c67a1b0-8725-4553-8055-0888dbcaef94" providerId="ADAL" clId="{E01964BA-5096-4DF8-8564-34D06E16E9D1}" dt="2023-06-26T20:12:21.410" v="523"/>
        <pc:sldMkLst>
          <pc:docMk/>
          <pc:sldMk cId="3026454083" sldId="473"/>
        </pc:sldMkLst>
      </pc:sldChg>
      <pc:sldChg chg="ord">
        <pc:chgData name="Segev, Jonathan" userId="7c67a1b0-8725-4553-8055-0888dbcaef94" providerId="ADAL" clId="{E01964BA-5096-4DF8-8564-34D06E16E9D1}" dt="2023-06-26T20:12:21.410" v="523"/>
        <pc:sldMkLst>
          <pc:docMk/>
          <pc:sldMk cId="322261938" sldId="474"/>
        </pc:sldMkLst>
      </pc:sldChg>
      <pc:sldChg chg="ord">
        <pc:chgData name="Segev, Jonathan" userId="7c67a1b0-8725-4553-8055-0888dbcaef94" providerId="ADAL" clId="{E01964BA-5096-4DF8-8564-34D06E16E9D1}" dt="2023-06-26T20:12:21.410" v="523"/>
        <pc:sldMkLst>
          <pc:docMk/>
          <pc:sldMk cId="3230229844" sldId="480"/>
        </pc:sldMkLst>
      </pc:sldChg>
      <pc:sldChg chg="modSp mod">
        <pc:chgData name="Segev, Jonathan" userId="7c67a1b0-8725-4553-8055-0888dbcaef94" providerId="ADAL" clId="{E01964BA-5096-4DF8-8564-34D06E16E9D1}" dt="2023-06-26T20:06:34.815" v="451" actId="14100"/>
        <pc:sldMkLst>
          <pc:docMk/>
          <pc:sldMk cId="4011216508" sldId="569"/>
        </pc:sldMkLst>
        <pc:spChg chg="mod">
          <ac:chgData name="Segev, Jonathan" userId="7c67a1b0-8725-4553-8055-0888dbcaef94" providerId="ADAL" clId="{E01964BA-5096-4DF8-8564-34D06E16E9D1}" dt="2023-06-26T20:03:54.969" v="445" actId="20577"/>
          <ac:spMkLst>
            <pc:docMk/>
            <pc:sldMk cId="4011216508" sldId="569"/>
            <ac:spMk id="2" creationId="{00000000-0000-0000-0000-000000000000}"/>
          </ac:spMkLst>
        </pc:spChg>
        <pc:spChg chg="mod">
          <ac:chgData name="Segev, Jonathan" userId="7c67a1b0-8725-4553-8055-0888dbcaef94" providerId="ADAL" clId="{E01964BA-5096-4DF8-8564-34D06E16E9D1}" dt="2023-06-26T20:06:30.969" v="450" actId="14100"/>
          <ac:spMkLst>
            <pc:docMk/>
            <pc:sldMk cId="4011216508" sldId="569"/>
            <ac:spMk id="3" creationId="{00000000-0000-0000-0000-000000000000}"/>
          </ac:spMkLst>
        </pc:spChg>
        <pc:spChg chg="mod">
          <ac:chgData name="Segev, Jonathan" userId="7c67a1b0-8725-4553-8055-0888dbcaef94" providerId="ADAL" clId="{E01964BA-5096-4DF8-8564-34D06E16E9D1}" dt="2023-06-26T20:06:34.815" v="451" actId="14100"/>
          <ac:spMkLst>
            <pc:docMk/>
            <pc:sldMk cId="4011216508" sldId="569"/>
            <ac:spMk id="7" creationId="{13C21951-EF11-4B7C-A112-83E121BD1D41}"/>
          </ac:spMkLst>
        </pc:spChg>
      </pc:sldChg>
      <pc:sldChg chg="modSp mod">
        <pc:chgData name="Segev, Jonathan" userId="7c67a1b0-8725-4553-8055-0888dbcaef94" providerId="ADAL" clId="{E01964BA-5096-4DF8-8564-34D06E16E9D1}" dt="2023-06-26T20:10:15.699" v="499" actId="5793"/>
        <pc:sldMkLst>
          <pc:docMk/>
          <pc:sldMk cId="2279493781" sldId="690"/>
        </pc:sldMkLst>
        <pc:spChg chg="mod">
          <ac:chgData name="Segev, Jonathan" userId="7c67a1b0-8725-4553-8055-0888dbcaef94" providerId="ADAL" clId="{E01964BA-5096-4DF8-8564-34D06E16E9D1}" dt="2023-06-26T20:10:15.699" v="499" actId="5793"/>
          <ac:spMkLst>
            <pc:docMk/>
            <pc:sldMk cId="2279493781" sldId="690"/>
            <ac:spMk id="2" creationId="{00000000-0000-0000-0000-000000000000}"/>
          </ac:spMkLst>
        </pc:spChg>
      </pc:sldChg>
      <pc:sldChg chg="modSp del mod">
        <pc:chgData name="Segev, Jonathan" userId="7c67a1b0-8725-4553-8055-0888dbcaef94" providerId="ADAL" clId="{E01964BA-5096-4DF8-8564-34D06E16E9D1}" dt="2023-06-28T19:10:36.984" v="1389" actId="47"/>
        <pc:sldMkLst>
          <pc:docMk/>
          <pc:sldMk cId="925929041" sldId="691"/>
        </pc:sldMkLst>
        <pc:spChg chg="mod">
          <ac:chgData name="Segev, Jonathan" userId="7c67a1b0-8725-4553-8055-0888dbcaef94" providerId="ADAL" clId="{E01964BA-5096-4DF8-8564-34D06E16E9D1}" dt="2023-06-26T20:03:36.777" v="441" actId="20577"/>
          <ac:spMkLst>
            <pc:docMk/>
            <pc:sldMk cId="925929041" sldId="691"/>
            <ac:spMk id="8198" creationId="{00000000-0000-0000-0000-000000000000}"/>
          </ac:spMkLst>
        </pc:spChg>
      </pc:sldChg>
      <pc:sldChg chg="modSp mod">
        <pc:chgData name="Segev, Jonathan" userId="7c67a1b0-8725-4553-8055-0888dbcaef94" providerId="ADAL" clId="{E01964BA-5096-4DF8-8564-34D06E16E9D1}" dt="2023-06-26T20:10:51.049" v="501"/>
        <pc:sldMkLst>
          <pc:docMk/>
          <pc:sldMk cId="3473345634" sldId="694"/>
        </pc:sldMkLst>
        <pc:spChg chg="mod">
          <ac:chgData name="Segev, Jonathan" userId="7c67a1b0-8725-4553-8055-0888dbcaef94" providerId="ADAL" clId="{E01964BA-5096-4DF8-8564-34D06E16E9D1}" dt="2023-06-26T20:10:51.049" v="501"/>
          <ac:spMkLst>
            <pc:docMk/>
            <pc:sldMk cId="3473345634" sldId="694"/>
            <ac:spMk id="2" creationId="{00000000-0000-0000-0000-000000000000}"/>
          </ac:spMkLst>
        </pc:spChg>
      </pc:sldChg>
      <pc:sldChg chg="modSp mod">
        <pc:chgData name="Segev, Jonathan" userId="7c67a1b0-8725-4553-8055-0888dbcaef94" providerId="ADAL" clId="{E01964BA-5096-4DF8-8564-34D06E16E9D1}" dt="2023-06-26T19:59:03.141" v="258" actId="20577"/>
        <pc:sldMkLst>
          <pc:docMk/>
          <pc:sldMk cId="1968720319" sldId="2366"/>
        </pc:sldMkLst>
        <pc:spChg chg="mod">
          <ac:chgData name="Segev, Jonathan" userId="7c67a1b0-8725-4553-8055-0888dbcaef94" providerId="ADAL" clId="{E01964BA-5096-4DF8-8564-34D06E16E9D1}" dt="2023-06-26T19:59:03.141" v="258" actId="20577"/>
          <ac:spMkLst>
            <pc:docMk/>
            <pc:sldMk cId="1968720319" sldId="2366"/>
            <ac:spMk id="3" creationId="{00000000-0000-0000-0000-000000000000}"/>
          </ac:spMkLst>
        </pc:spChg>
      </pc:sldChg>
      <pc:sldChg chg="modSp mod">
        <pc:chgData name="Segev, Jonathan" userId="7c67a1b0-8725-4553-8055-0888dbcaef94" providerId="ADAL" clId="{E01964BA-5096-4DF8-8564-34D06E16E9D1}" dt="2023-06-26T20:01:52.371" v="433" actId="404"/>
        <pc:sldMkLst>
          <pc:docMk/>
          <pc:sldMk cId="773545687" sldId="2367"/>
        </pc:sldMkLst>
        <pc:spChg chg="mod">
          <ac:chgData name="Segev, Jonathan" userId="7c67a1b0-8725-4553-8055-0888dbcaef94" providerId="ADAL" clId="{E01964BA-5096-4DF8-8564-34D06E16E9D1}" dt="2023-06-26T20:01:52.371" v="433" actId="404"/>
          <ac:spMkLst>
            <pc:docMk/>
            <pc:sldMk cId="773545687" sldId="2367"/>
            <ac:spMk id="3" creationId="{00000000-0000-0000-0000-000000000000}"/>
          </ac:spMkLst>
        </pc:spChg>
      </pc:sldChg>
      <pc:sldChg chg="modSp del mod">
        <pc:chgData name="Segev, Jonathan" userId="7c67a1b0-8725-4553-8055-0888dbcaef94" providerId="ADAL" clId="{E01964BA-5096-4DF8-8564-34D06E16E9D1}" dt="2023-06-28T18:56:22.423" v="1352" actId="2696"/>
        <pc:sldMkLst>
          <pc:docMk/>
          <pc:sldMk cId="470571942" sldId="2400"/>
        </pc:sldMkLst>
        <pc:spChg chg="mod">
          <ac:chgData name="Segev, Jonathan" userId="7c67a1b0-8725-4553-8055-0888dbcaef94" providerId="ADAL" clId="{E01964BA-5096-4DF8-8564-34D06E16E9D1}" dt="2023-06-26T20:15:34.302" v="563" actId="6549"/>
          <ac:spMkLst>
            <pc:docMk/>
            <pc:sldMk cId="470571942" sldId="2400"/>
            <ac:spMk id="8" creationId="{CC5B7EB9-3DEF-4981-89A9-614127FF9327}"/>
          </ac:spMkLst>
        </pc:spChg>
      </pc:sldChg>
      <pc:sldChg chg="add">
        <pc:chgData name="Segev, Jonathan" userId="7c67a1b0-8725-4553-8055-0888dbcaef94" providerId="ADAL" clId="{E01964BA-5096-4DF8-8564-34D06E16E9D1}" dt="2023-06-28T18:56:28.400" v="1353"/>
        <pc:sldMkLst>
          <pc:docMk/>
          <pc:sldMk cId="1354867337" sldId="2400"/>
        </pc:sldMkLst>
      </pc:sldChg>
      <pc:sldChg chg="del">
        <pc:chgData name="Segev, Jonathan" userId="7c67a1b0-8725-4553-8055-0888dbcaef94" providerId="ADAL" clId="{E01964BA-5096-4DF8-8564-34D06E16E9D1}" dt="2023-06-28T18:56:22.423" v="1352" actId="2696"/>
        <pc:sldMkLst>
          <pc:docMk/>
          <pc:sldMk cId="2627060104" sldId="2513"/>
        </pc:sldMkLst>
      </pc:sldChg>
      <pc:sldChg chg="modSp add mod">
        <pc:chgData name="Segev, Jonathan" userId="7c67a1b0-8725-4553-8055-0888dbcaef94" providerId="ADAL" clId="{E01964BA-5096-4DF8-8564-34D06E16E9D1}" dt="2023-06-28T19:06:13.372" v="1368" actId="6549"/>
        <pc:sldMkLst>
          <pc:docMk/>
          <pc:sldMk cId="3018441176" sldId="2513"/>
        </pc:sldMkLst>
        <pc:spChg chg="mod">
          <ac:chgData name="Segev, Jonathan" userId="7c67a1b0-8725-4553-8055-0888dbcaef94" providerId="ADAL" clId="{E01964BA-5096-4DF8-8564-34D06E16E9D1}" dt="2023-06-28T19:06:00.164" v="1367" actId="20577"/>
          <ac:spMkLst>
            <pc:docMk/>
            <pc:sldMk cId="3018441176" sldId="2513"/>
            <ac:spMk id="2" creationId="{E93E8C48-D0FE-45AE-A892-200CA7D54BC4}"/>
          </ac:spMkLst>
        </pc:spChg>
        <pc:spChg chg="mod">
          <ac:chgData name="Segev, Jonathan" userId="7c67a1b0-8725-4553-8055-0888dbcaef94" providerId="ADAL" clId="{E01964BA-5096-4DF8-8564-34D06E16E9D1}" dt="2023-06-28T19:06:13.372" v="1368" actId="6549"/>
          <ac:spMkLst>
            <pc:docMk/>
            <pc:sldMk cId="3018441176" sldId="2513"/>
            <ac:spMk id="3" creationId="{F4989200-2622-46AD-AE0D-4E2448C695E7}"/>
          </ac:spMkLst>
        </pc:spChg>
      </pc:sldChg>
      <pc:sldChg chg="ord">
        <pc:chgData name="Segev, Jonathan" userId="7c67a1b0-8725-4553-8055-0888dbcaef94" providerId="ADAL" clId="{E01964BA-5096-4DF8-8564-34D06E16E9D1}" dt="2023-06-26T20:12:21.410" v="523"/>
        <pc:sldMkLst>
          <pc:docMk/>
          <pc:sldMk cId="4169244735" sldId="2525"/>
        </pc:sldMkLst>
      </pc:sldChg>
      <pc:sldChg chg="modSp mod">
        <pc:chgData name="Segev, Jonathan" userId="7c67a1b0-8725-4553-8055-0888dbcaef94" providerId="ADAL" clId="{E01964BA-5096-4DF8-8564-34D06E16E9D1}" dt="2023-06-28T18:56:53.103" v="1355" actId="6549"/>
        <pc:sldMkLst>
          <pc:docMk/>
          <pc:sldMk cId="343005988" sldId="2530"/>
        </pc:sldMkLst>
        <pc:spChg chg="mod">
          <ac:chgData name="Segev, Jonathan" userId="7c67a1b0-8725-4553-8055-0888dbcaef94" providerId="ADAL" clId="{E01964BA-5096-4DF8-8564-34D06E16E9D1}" dt="2023-06-26T20:11:09.508" v="511" actId="6549"/>
          <ac:spMkLst>
            <pc:docMk/>
            <pc:sldMk cId="343005988" sldId="2530"/>
            <ac:spMk id="2" creationId="{00000000-0000-0000-0000-000000000000}"/>
          </ac:spMkLst>
        </pc:spChg>
        <pc:spChg chg="mod">
          <ac:chgData name="Segev, Jonathan" userId="7c67a1b0-8725-4553-8055-0888dbcaef94" providerId="ADAL" clId="{E01964BA-5096-4DF8-8564-34D06E16E9D1}" dt="2023-06-28T18:56:53.103" v="1355" actId="6549"/>
          <ac:spMkLst>
            <pc:docMk/>
            <pc:sldMk cId="343005988" sldId="2530"/>
            <ac:spMk id="3" creationId="{00000000-0000-0000-0000-000000000000}"/>
          </ac:spMkLst>
        </pc:spChg>
      </pc:sldChg>
      <pc:sldChg chg="modSp mod">
        <pc:chgData name="Segev, Jonathan" userId="7c67a1b0-8725-4553-8055-0888dbcaef94" providerId="ADAL" clId="{E01964BA-5096-4DF8-8564-34D06E16E9D1}" dt="2023-06-26T20:13:37.058" v="559" actId="6549"/>
        <pc:sldMkLst>
          <pc:docMk/>
          <pc:sldMk cId="726842924" sldId="2531"/>
        </pc:sldMkLst>
        <pc:spChg chg="mod">
          <ac:chgData name="Segev, Jonathan" userId="7c67a1b0-8725-4553-8055-0888dbcaef94" providerId="ADAL" clId="{E01964BA-5096-4DF8-8564-34D06E16E9D1}" dt="2023-06-26T20:13:26.704" v="552" actId="6549"/>
          <ac:spMkLst>
            <pc:docMk/>
            <pc:sldMk cId="726842924" sldId="2531"/>
            <ac:spMk id="2" creationId="{00000000-0000-0000-0000-000000000000}"/>
          </ac:spMkLst>
        </pc:spChg>
        <pc:graphicFrameChg chg="modGraphic">
          <ac:chgData name="Segev, Jonathan" userId="7c67a1b0-8725-4553-8055-0888dbcaef94" providerId="ADAL" clId="{E01964BA-5096-4DF8-8564-34D06E16E9D1}" dt="2023-06-26T20:13:37.058" v="559" actId="6549"/>
          <ac:graphicFrameMkLst>
            <pc:docMk/>
            <pc:sldMk cId="726842924" sldId="2531"/>
            <ac:graphicFrameMk id="7" creationId="{00000000-0000-0000-0000-000000000000}"/>
          </ac:graphicFrameMkLst>
        </pc:graphicFrameChg>
      </pc:sldChg>
      <pc:sldChg chg="modSp mod">
        <pc:chgData name="Segev, Jonathan" userId="7c67a1b0-8725-4553-8055-0888dbcaef94" providerId="ADAL" clId="{E01964BA-5096-4DF8-8564-34D06E16E9D1}" dt="2023-06-28T18:57:02.986" v="1356"/>
        <pc:sldMkLst>
          <pc:docMk/>
          <pc:sldMk cId="875095996" sldId="2536"/>
        </pc:sldMkLst>
        <pc:spChg chg="mod">
          <ac:chgData name="Segev, Jonathan" userId="7c67a1b0-8725-4553-8055-0888dbcaef94" providerId="ADAL" clId="{E01964BA-5096-4DF8-8564-34D06E16E9D1}" dt="2023-06-26T20:11:42.510" v="520" actId="20577"/>
          <ac:spMkLst>
            <pc:docMk/>
            <pc:sldMk cId="875095996" sldId="2536"/>
            <ac:spMk id="2" creationId="{00000000-0000-0000-0000-000000000000}"/>
          </ac:spMkLst>
        </pc:spChg>
        <pc:spChg chg="mod">
          <ac:chgData name="Segev, Jonathan" userId="7c67a1b0-8725-4553-8055-0888dbcaef94" providerId="ADAL" clId="{E01964BA-5096-4DF8-8564-34D06E16E9D1}" dt="2023-06-28T18:57:02.986" v="1356"/>
          <ac:spMkLst>
            <pc:docMk/>
            <pc:sldMk cId="875095996" sldId="2536"/>
            <ac:spMk id="3" creationId="{00000000-0000-0000-0000-000000000000}"/>
          </ac:spMkLst>
        </pc:spChg>
      </pc:sldChg>
      <pc:sldChg chg="modSp mod">
        <pc:chgData name="Segev, Jonathan" userId="7c67a1b0-8725-4553-8055-0888dbcaef94" providerId="ADAL" clId="{E01964BA-5096-4DF8-8564-34D06E16E9D1}" dt="2023-06-26T20:13:04.845" v="540" actId="6549"/>
        <pc:sldMkLst>
          <pc:docMk/>
          <pc:sldMk cId="451544889" sldId="2537"/>
        </pc:sldMkLst>
        <pc:spChg chg="mod">
          <ac:chgData name="Segev, Jonathan" userId="7c67a1b0-8725-4553-8055-0888dbcaef94" providerId="ADAL" clId="{E01964BA-5096-4DF8-8564-34D06E16E9D1}" dt="2023-06-26T20:13:04.845" v="540" actId="6549"/>
          <ac:spMkLst>
            <pc:docMk/>
            <pc:sldMk cId="451544889" sldId="2537"/>
            <ac:spMk id="2" creationId="{00000000-0000-0000-0000-000000000000}"/>
          </ac:spMkLst>
        </pc:spChg>
        <pc:graphicFrameChg chg="modGraphic">
          <ac:chgData name="Segev, Jonathan" userId="7c67a1b0-8725-4553-8055-0888dbcaef94" providerId="ADAL" clId="{E01964BA-5096-4DF8-8564-34D06E16E9D1}" dt="2023-06-26T20:12:51.385" v="530" actId="6549"/>
          <ac:graphicFrameMkLst>
            <pc:docMk/>
            <pc:sldMk cId="451544889" sldId="2537"/>
            <ac:graphicFrameMk id="7" creationId="{00000000-0000-0000-0000-000000000000}"/>
          </ac:graphicFrameMkLst>
        </pc:graphicFrameChg>
      </pc:sldChg>
      <pc:sldChg chg="modSp del mod">
        <pc:chgData name="Segev, Jonathan" userId="7c67a1b0-8725-4553-8055-0888dbcaef94" providerId="ADAL" clId="{E01964BA-5096-4DF8-8564-34D06E16E9D1}" dt="2023-06-28T18:56:22.423" v="1352" actId="2696"/>
        <pc:sldMkLst>
          <pc:docMk/>
          <pc:sldMk cId="913214329" sldId="2538"/>
        </pc:sldMkLst>
        <pc:spChg chg="mod">
          <ac:chgData name="Segev, Jonathan" userId="7c67a1b0-8725-4553-8055-0888dbcaef94" providerId="ADAL" clId="{E01964BA-5096-4DF8-8564-34D06E16E9D1}" dt="2023-06-28T18:22:25.955" v="1262" actId="20577"/>
          <ac:spMkLst>
            <pc:docMk/>
            <pc:sldMk cId="913214329" sldId="2538"/>
            <ac:spMk id="2" creationId="{46AF83E7-3A0B-4238-818F-C4D271BAEAA3}"/>
          </ac:spMkLst>
        </pc:spChg>
      </pc:sldChg>
      <pc:sldChg chg="add">
        <pc:chgData name="Segev, Jonathan" userId="7c67a1b0-8725-4553-8055-0888dbcaef94" providerId="ADAL" clId="{E01964BA-5096-4DF8-8564-34D06E16E9D1}" dt="2023-06-28T18:56:28.400" v="1353"/>
        <pc:sldMkLst>
          <pc:docMk/>
          <pc:sldMk cId="1347433081" sldId="2538"/>
        </pc:sldMkLst>
      </pc:sldChg>
      <pc:sldChg chg="modSp add mod">
        <pc:chgData name="Segev, Jonathan" userId="7c67a1b0-8725-4553-8055-0888dbcaef94" providerId="ADAL" clId="{E01964BA-5096-4DF8-8564-34D06E16E9D1}" dt="2023-06-28T19:06:47.090" v="1386" actId="6549"/>
        <pc:sldMkLst>
          <pc:docMk/>
          <pc:sldMk cId="1704647827" sldId="2549"/>
        </pc:sldMkLst>
        <pc:spChg chg="mod">
          <ac:chgData name="Segev, Jonathan" userId="7c67a1b0-8725-4553-8055-0888dbcaef94" providerId="ADAL" clId="{E01964BA-5096-4DF8-8564-34D06E16E9D1}" dt="2023-06-28T19:06:31.631" v="1380" actId="20577"/>
          <ac:spMkLst>
            <pc:docMk/>
            <pc:sldMk cId="1704647827" sldId="2549"/>
            <ac:spMk id="2" creationId="{E93E8C48-D0FE-45AE-A892-200CA7D54BC4}"/>
          </ac:spMkLst>
        </pc:spChg>
        <pc:spChg chg="mod">
          <ac:chgData name="Segev, Jonathan" userId="7c67a1b0-8725-4553-8055-0888dbcaef94" providerId="ADAL" clId="{E01964BA-5096-4DF8-8564-34D06E16E9D1}" dt="2023-06-28T19:06:47.090" v="1386" actId="6549"/>
          <ac:spMkLst>
            <pc:docMk/>
            <pc:sldMk cId="1704647827" sldId="2549"/>
            <ac:spMk id="3" creationId="{F4989200-2622-46AD-AE0D-4E2448C695E7}"/>
          </ac:spMkLst>
        </pc:spChg>
      </pc:sldChg>
      <pc:sldChg chg="del">
        <pc:chgData name="Segev, Jonathan" userId="7c67a1b0-8725-4553-8055-0888dbcaef94" providerId="ADAL" clId="{E01964BA-5096-4DF8-8564-34D06E16E9D1}" dt="2023-06-28T18:56:22.423" v="1352" actId="2696"/>
        <pc:sldMkLst>
          <pc:docMk/>
          <pc:sldMk cId="2558250765" sldId="2549"/>
        </pc:sldMkLst>
      </pc:sldChg>
      <pc:sldChg chg="del">
        <pc:chgData name="Segev, Jonathan" userId="7c67a1b0-8725-4553-8055-0888dbcaef94" providerId="ADAL" clId="{E01964BA-5096-4DF8-8564-34D06E16E9D1}" dt="2023-06-28T19:07:06.935" v="1388" actId="47"/>
        <pc:sldMkLst>
          <pc:docMk/>
          <pc:sldMk cId="1616780024" sldId="2550"/>
        </pc:sldMkLst>
      </pc:sldChg>
      <pc:sldChg chg="del">
        <pc:chgData name="Segev, Jonathan" userId="7c67a1b0-8725-4553-8055-0888dbcaef94" providerId="ADAL" clId="{E01964BA-5096-4DF8-8564-34D06E16E9D1}" dt="2023-06-28T18:56:22.423" v="1352" actId="2696"/>
        <pc:sldMkLst>
          <pc:docMk/>
          <pc:sldMk cId="574626318" sldId="2552"/>
        </pc:sldMkLst>
      </pc:sldChg>
      <pc:sldChg chg="add ord">
        <pc:chgData name="Segev, Jonathan" userId="7c67a1b0-8725-4553-8055-0888dbcaef94" providerId="ADAL" clId="{E01964BA-5096-4DF8-8564-34D06E16E9D1}" dt="2023-06-28T19:02:34.006" v="1359"/>
        <pc:sldMkLst>
          <pc:docMk/>
          <pc:sldMk cId="3188154941" sldId="2552"/>
        </pc:sldMkLst>
      </pc:sldChg>
      <pc:sldChg chg="del">
        <pc:chgData name="Segev, Jonathan" userId="7c67a1b0-8725-4553-8055-0888dbcaef94" providerId="ADAL" clId="{E01964BA-5096-4DF8-8564-34D06E16E9D1}" dt="2023-06-28T19:07:03.818" v="1387" actId="47"/>
        <pc:sldMkLst>
          <pc:docMk/>
          <pc:sldMk cId="464905543" sldId="2553"/>
        </pc:sldMkLst>
      </pc:sldChg>
      <pc:sldChg chg="add del">
        <pc:chgData name="Segev, Jonathan" userId="7c67a1b0-8725-4553-8055-0888dbcaef94" providerId="ADAL" clId="{E01964BA-5096-4DF8-8564-34D06E16E9D1}" dt="2023-06-28T19:02:29.456" v="1357" actId="47"/>
        <pc:sldMkLst>
          <pc:docMk/>
          <pc:sldMk cId="3762174593" sldId="2554"/>
        </pc:sldMkLst>
      </pc:sldChg>
      <pc:sldChg chg="del">
        <pc:chgData name="Segev, Jonathan" userId="7c67a1b0-8725-4553-8055-0888dbcaef94" providerId="ADAL" clId="{E01964BA-5096-4DF8-8564-34D06E16E9D1}" dt="2023-06-28T18:56:22.423" v="1352" actId="2696"/>
        <pc:sldMkLst>
          <pc:docMk/>
          <pc:sldMk cId="4007107516" sldId="2554"/>
        </pc:sldMkLst>
      </pc:sldChg>
      <pc:sldChg chg="new del">
        <pc:chgData name="Segev, Jonathan" userId="7c67a1b0-8725-4553-8055-0888dbcaef94" providerId="ADAL" clId="{E01964BA-5096-4DF8-8564-34D06E16E9D1}" dt="2023-06-26T19:54:03.437" v="35" actId="47"/>
        <pc:sldMkLst>
          <pc:docMk/>
          <pc:sldMk cId="3486159384" sldId="2565"/>
        </pc:sldMkLst>
      </pc:sldChg>
      <pc:sldChg chg="modSp add mod">
        <pc:chgData name="Segev, Jonathan" userId="7c67a1b0-8725-4553-8055-0888dbcaef94" providerId="ADAL" clId="{E01964BA-5096-4DF8-8564-34D06E16E9D1}" dt="2023-06-26T19:55:35.694" v="217" actId="20577"/>
        <pc:sldMkLst>
          <pc:docMk/>
          <pc:sldMk cId="4266442716" sldId="2566"/>
        </pc:sldMkLst>
        <pc:spChg chg="mod">
          <ac:chgData name="Segev, Jonathan" userId="7c67a1b0-8725-4553-8055-0888dbcaef94" providerId="ADAL" clId="{E01964BA-5096-4DF8-8564-34D06E16E9D1}" dt="2023-06-26T19:55:35.694" v="217" actId="20577"/>
          <ac:spMkLst>
            <pc:docMk/>
            <pc:sldMk cId="4266442716" sldId="2566"/>
            <ac:spMk id="3" creationId="{00000000-0000-0000-0000-000000000000}"/>
          </ac:spMkLst>
        </pc:spChg>
        <pc:spChg chg="mod">
          <ac:chgData name="Segev, Jonathan" userId="7c67a1b0-8725-4553-8055-0888dbcaef94" providerId="ADAL" clId="{E01964BA-5096-4DF8-8564-34D06E16E9D1}" dt="2023-06-26T19:54:16.090" v="53" actId="20577"/>
          <ac:spMkLst>
            <pc:docMk/>
            <pc:sldMk cId="4266442716" sldId="2566"/>
            <ac:spMk id="7" creationId="{00000000-0000-0000-0000-000000000000}"/>
          </ac:spMkLst>
        </pc:spChg>
      </pc:sldChg>
      <pc:sldChg chg="add">
        <pc:chgData name="Segev, Jonathan" userId="7c67a1b0-8725-4553-8055-0888dbcaef94" providerId="ADAL" clId="{E01964BA-5096-4DF8-8564-34D06E16E9D1}" dt="2023-06-28T18:56:28.400" v="1353"/>
        <pc:sldMkLst>
          <pc:docMk/>
          <pc:sldMk cId="327341192" sldId="2567"/>
        </pc:sldMkLst>
      </pc:sldChg>
      <pc:sldChg chg="addSp delSp modSp add del mod">
        <pc:chgData name="Segev, Jonathan" userId="7c67a1b0-8725-4553-8055-0888dbcaef94" providerId="ADAL" clId="{E01964BA-5096-4DF8-8564-34D06E16E9D1}" dt="2023-06-28T18:56:22.423" v="1352" actId="2696"/>
        <pc:sldMkLst>
          <pc:docMk/>
          <pc:sldMk cId="540165837" sldId="2567"/>
        </pc:sldMkLst>
        <pc:spChg chg="mod">
          <ac:chgData name="Segev, Jonathan" userId="7c67a1b0-8725-4553-8055-0888dbcaef94" providerId="ADAL" clId="{E01964BA-5096-4DF8-8564-34D06E16E9D1}" dt="2023-06-28T18:22:32.060" v="1272" actId="20577"/>
          <ac:spMkLst>
            <pc:docMk/>
            <pc:sldMk cId="540165837" sldId="2567"/>
            <ac:spMk id="2" creationId="{46AF83E7-3A0B-4238-818F-C4D271BAEAA3}"/>
          </ac:spMkLst>
        </pc:spChg>
        <pc:spChg chg="add mod topLvl">
          <ac:chgData name="Segev, Jonathan" userId="7c67a1b0-8725-4553-8055-0888dbcaef94" providerId="ADAL" clId="{E01964BA-5096-4DF8-8564-34D06E16E9D1}" dt="2023-06-28T18:34:35.615" v="1344" actId="164"/>
          <ac:spMkLst>
            <pc:docMk/>
            <pc:sldMk cId="540165837" sldId="2567"/>
            <ac:spMk id="7" creationId="{793BC54C-DC30-47A8-996C-2B491F26EAD1}"/>
          </ac:spMkLst>
        </pc:spChg>
        <pc:spChg chg="mod topLvl">
          <ac:chgData name="Segev, Jonathan" userId="7c67a1b0-8725-4553-8055-0888dbcaef94" providerId="ADAL" clId="{E01964BA-5096-4DF8-8564-34D06E16E9D1}" dt="2023-06-28T17:36:03.967" v="1029" actId="1076"/>
          <ac:spMkLst>
            <pc:docMk/>
            <pc:sldMk cId="540165837" sldId="2567"/>
            <ac:spMk id="8" creationId="{1FB10516-3491-4316-A725-E4F1B9846A8D}"/>
          </ac:spMkLst>
        </pc:spChg>
        <pc:spChg chg="add del mod topLvl">
          <ac:chgData name="Segev, Jonathan" userId="7c67a1b0-8725-4553-8055-0888dbcaef94" providerId="ADAL" clId="{E01964BA-5096-4DF8-8564-34D06E16E9D1}" dt="2023-06-28T17:22:32.447" v="905" actId="165"/>
          <ac:spMkLst>
            <pc:docMk/>
            <pc:sldMk cId="540165837" sldId="2567"/>
            <ac:spMk id="9" creationId="{B387DA77-B53F-462C-90EA-AA2F27328AC2}"/>
          </ac:spMkLst>
        </pc:spChg>
        <pc:spChg chg="add del mod topLvl">
          <ac:chgData name="Segev, Jonathan" userId="7c67a1b0-8725-4553-8055-0888dbcaef94" providerId="ADAL" clId="{E01964BA-5096-4DF8-8564-34D06E16E9D1}" dt="2023-06-28T17:22:32.447" v="905" actId="165"/>
          <ac:spMkLst>
            <pc:docMk/>
            <pc:sldMk cId="540165837" sldId="2567"/>
            <ac:spMk id="10" creationId="{ED863154-4D05-415D-ACB3-92E0A6E47AF4}"/>
          </ac:spMkLst>
        </pc:spChg>
        <pc:spChg chg="add del mod topLvl">
          <ac:chgData name="Segev, Jonathan" userId="7c67a1b0-8725-4553-8055-0888dbcaef94" providerId="ADAL" clId="{E01964BA-5096-4DF8-8564-34D06E16E9D1}" dt="2023-06-28T17:22:32.447" v="905" actId="165"/>
          <ac:spMkLst>
            <pc:docMk/>
            <pc:sldMk cId="540165837" sldId="2567"/>
            <ac:spMk id="11" creationId="{FFEF244E-1972-4D20-9C4E-1D743CDE82F5}"/>
          </ac:spMkLst>
        </pc:spChg>
        <pc:spChg chg="add del mod topLvl">
          <ac:chgData name="Segev, Jonathan" userId="7c67a1b0-8725-4553-8055-0888dbcaef94" providerId="ADAL" clId="{E01964BA-5096-4DF8-8564-34D06E16E9D1}" dt="2023-06-28T18:33:54.469" v="1343" actId="14100"/>
          <ac:spMkLst>
            <pc:docMk/>
            <pc:sldMk cId="540165837" sldId="2567"/>
            <ac:spMk id="12" creationId="{3AC636AE-408B-49BA-A585-EE731FCBE342}"/>
          </ac:spMkLst>
        </pc:spChg>
        <pc:spChg chg="mod topLvl">
          <ac:chgData name="Segev, Jonathan" userId="7c67a1b0-8725-4553-8055-0888dbcaef94" providerId="ADAL" clId="{E01964BA-5096-4DF8-8564-34D06E16E9D1}" dt="2023-06-28T18:33:50.846" v="1342" actId="14100"/>
          <ac:spMkLst>
            <pc:docMk/>
            <pc:sldMk cId="540165837" sldId="2567"/>
            <ac:spMk id="13" creationId="{38A759AD-A5F9-4921-B4E4-193177D62170}"/>
          </ac:spMkLst>
        </pc:spChg>
        <pc:spChg chg="add del mod topLvl">
          <ac:chgData name="Segev, Jonathan" userId="7c67a1b0-8725-4553-8055-0888dbcaef94" providerId="ADAL" clId="{E01964BA-5096-4DF8-8564-34D06E16E9D1}" dt="2023-06-28T17:22:32.447" v="905" actId="165"/>
          <ac:spMkLst>
            <pc:docMk/>
            <pc:sldMk cId="540165837" sldId="2567"/>
            <ac:spMk id="14" creationId="{6043A20A-AA58-435A-9C85-5D2307B670C2}"/>
          </ac:spMkLst>
        </pc:spChg>
        <pc:spChg chg="add mod topLvl">
          <ac:chgData name="Segev, Jonathan" userId="7c67a1b0-8725-4553-8055-0888dbcaef94" providerId="ADAL" clId="{E01964BA-5096-4DF8-8564-34D06E16E9D1}" dt="2023-06-28T18:34:35.615" v="1344" actId="164"/>
          <ac:spMkLst>
            <pc:docMk/>
            <pc:sldMk cId="540165837" sldId="2567"/>
            <ac:spMk id="15" creationId="{2CC31CDD-7886-717F-6BC1-4442327FA854}"/>
          </ac:spMkLst>
        </pc:spChg>
        <pc:spChg chg="add mod topLvl">
          <ac:chgData name="Segev, Jonathan" userId="7c67a1b0-8725-4553-8055-0888dbcaef94" providerId="ADAL" clId="{E01964BA-5096-4DF8-8564-34D06E16E9D1}" dt="2023-06-28T18:34:35.615" v="1344" actId="164"/>
          <ac:spMkLst>
            <pc:docMk/>
            <pc:sldMk cId="540165837" sldId="2567"/>
            <ac:spMk id="16" creationId="{ED036B8E-5B74-65B4-1DF9-B91B53EF1014}"/>
          </ac:spMkLst>
        </pc:spChg>
        <pc:spChg chg="add mod topLvl">
          <ac:chgData name="Segev, Jonathan" userId="7c67a1b0-8725-4553-8055-0888dbcaef94" providerId="ADAL" clId="{E01964BA-5096-4DF8-8564-34D06E16E9D1}" dt="2023-06-28T18:34:35.615" v="1344" actId="164"/>
          <ac:spMkLst>
            <pc:docMk/>
            <pc:sldMk cId="540165837" sldId="2567"/>
            <ac:spMk id="17" creationId="{E94B6E14-DA3E-CBDD-3157-D354364BB3E1}"/>
          </ac:spMkLst>
        </pc:spChg>
        <pc:spChg chg="add mod topLvl">
          <ac:chgData name="Segev, Jonathan" userId="7c67a1b0-8725-4553-8055-0888dbcaef94" providerId="ADAL" clId="{E01964BA-5096-4DF8-8564-34D06E16E9D1}" dt="2023-06-28T18:34:35.615" v="1344" actId="164"/>
          <ac:spMkLst>
            <pc:docMk/>
            <pc:sldMk cId="540165837" sldId="2567"/>
            <ac:spMk id="18" creationId="{9248664F-350D-4A54-861F-45A599C584BF}"/>
          </ac:spMkLst>
        </pc:spChg>
        <pc:spChg chg="add mod topLvl">
          <ac:chgData name="Segev, Jonathan" userId="7c67a1b0-8725-4553-8055-0888dbcaef94" providerId="ADAL" clId="{E01964BA-5096-4DF8-8564-34D06E16E9D1}" dt="2023-06-28T18:34:35.615" v="1344" actId="164"/>
          <ac:spMkLst>
            <pc:docMk/>
            <pc:sldMk cId="540165837" sldId="2567"/>
            <ac:spMk id="19" creationId="{075A8C69-CF4E-FE3A-43EB-B00DE5A5FFF2}"/>
          </ac:spMkLst>
        </pc:spChg>
        <pc:spChg chg="add mod topLvl">
          <ac:chgData name="Segev, Jonathan" userId="7c67a1b0-8725-4553-8055-0888dbcaef94" providerId="ADAL" clId="{E01964BA-5096-4DF8-8564-34D06E16E9D1}" dt="2023-06-28T18:34:35.615" v="1344" actId="164"/>
          <ac:spMkLst>
            <pc:docMk/>
            <pc:sldMk cId="540165837" sldId="2567"/>
            <ac:spMk id="20" creationId="{980CE0F8-CCA1-3355-00BC-8E88D394640C}"/>
          </ac:spMkLst>
        </pc:spChg>
        <pc:spChg chg="add mod topLvl">
          <ac:chgData name="Segev, Jonathan" userId="7c67a1b0-8725-4553-8055-0888dbcaef94" providerId="ADAL" clId="{E01964BA-5096-4DF8-8564-34D06E16E9D1}" dt="2023-06-28T18:34:35.615" v="1344" actId="164"/>
          <ac:spMkLst>
            <pc:docMk/>
            <pc:sldMk cId="540165837" sldId="2567"/>
            <ac:spMk id="21" creationId="{78581DAF-9F02-5538-866B-963EAA4B9E2E}"/>
          </ac:spMkLst>
        </pc:spChg>
        <pc:spChg chg="add mod topLvl">
          <ac:chgData name="Segev, Jonathan" userId="7c67a1b0-8725-4553-8055-0888dbcaef94" providerId="ADAL" clId="{E01964BA-5096-4DF8-8564-34D06E16E9D1}" dt="2023-06-28T18:34:35.615" v="1344" actId="164"/>
          <ac:spMkLst>
            <pc:docMk/>
            <pc:sldMk cId="540165837" sldId="2567"/>
            <ac:spMk id="22" creationId="{C9F14778-A98D-820D-DF9A-3AEE324E31C9}"/>
          </ac:spMkLst>
        </pc:spChg>
        <pc:spChg chg="add mod topLvl">
          <ac:chgData name="Segev, Jonathan" userId="7c67a1b0-8725-4553-8055-0888dbcaef94" providerId="ADAL" clId="{E01964BA-5096-4DF8-8564-34D06E16E9D1}" dt="2023-06-28T18:34:35.615" v="1344" actId="164"/>
          <ac:spMkLst>
            <pc:docMk/>
            <pc:sldMk cId="540165837" sldId="2567"/>
            <ac:spMk id="23" creationId="{2A0EB79D-8E11-C127-57CC-53F31A86767B}"/>
          </ac:spMkLst>
        </pc:spChg>
        <pc:spChg chg="add del mod topLvl">
          <ac:chgData name="Segev, Jonathan" userId="7c67a1b0-8725-4553-8055-0888dbcaef94" providerId="ADAL" clId="{E01964BA-5096-4DF8-8564-34D06E16E9D1}" dt="2023-06-28T17:22:32.447" v="905" actId="165"/>
          <ac:spMkLst>
            <pc:docMk/>
            <pc:sldMk cId="540165837" sldId="2567"/>
            <ac:spMk id="24" creationId="{BD678BB0-2F9C-4596-A626-291BF2C7627A}"/>
          </ac:spMkLst>
        </pc:spChg>
        <pc:spChg chg="mod topLvl">
          <ac:chgData name="Segev, Jonathan" userId="7c67a1b0-8725-4553-8055-0888dbcaef94" providerId="ADAL" clId="{E01964BA-5096-4DF8-8564-34D06E16E9D1}" dt="2023-06-28T17:22:32.447" v="905" actId="165"/>
          <ac:spMkLst>
            <pc:docMk/>
            <pc:sldMk cId="540165837" sldId="2567"/>
            <ac:spMk id="26" creationId="{68106E24-D65B-4E50-B77B-941DACCA4475}"/>
          </ac:spMkLst>
        </pc:spChg>
        <pc:spChg chg="mod topLvl">
          <ac:chgData name="Segev, Jonathan" userId="7c67a1b0-8725-4553-8055-0888dbcaef94" providerId="ADAL" clId="{E01964BA-5096-4DF8-8564-34D06E16E9D1}" dt="2023-06-28T17:22:32.447" v="905" actId="165"/>
          <ac:spMkLst>
            <pc:docMk/>
            <pc:sldMk cId="540165837" sldId="2567"/>
            <ac:spMk id="27" creationId="{28C78A47-22C9-40BB-8E4B-99DA028C7827}"/>
          </ac:spMkLst>
        </pc:spChg>
        <pc:spChg chg="add del mod topLvl">
          <ac:chgData name="Segev, Jonathan" userId="7c67a1b0-8725-4553-8055-0888dbcaef94" providerId="ADAL" clId="{E01964BA-5096-4DF8-8564-34D06E16E9D1}" dt="2023-06-28T18:33:29.413" v="1340" actId="478"/>
          <ac:spMkLst>
            <pc:docMk/>
            <pc:sldMk cId="540165837" sldId="2567"/>
            <ac:spMk id="28" creationId="{0F92ABEB-0196-40D3-B81E-7278EBB15BC7}"/>
          </ac:spMkLst>
        </pc:spChg>
        <pc:spChg chg="mod topLvl">
          <ac:chgData name="Segev, Jonathan" userId="7c67a1b0-8725-4553-8055-0888dbcaef94" providerId="ADAL" clId="{E01964BA-5096-4DF8-8564-34D06E16E9D1}" dt="2023-06-28T17:22:32.447" v="905" actId="165"/>
          <ac:spMkLst>
            <pc:docMk/>
            <pc:sldMk cId="540165837" sldId="2567"/>
            <ac:spMk id="29" creationId="{E9B78053-243D-43F8-B9D5-6D6F6ABAFCBF}"/>
          </ac:spMkLst>
        </pc:spChg>
        <pc:spChg chg="mod topLvl">
          <ac:chgData name="Segev, Jonathan" userId="7c67a1b0-8725-4553-8055-0888dbcaef94" providerId="ADAL" clId="{E01964BA-5096-4DF8-8564-34D06E16E9D1}" dt="2023-06-28T17:22:32.447" v="905" actId="165"/>
          <ac:spMkLst>
            <pc:docMk/>
            <pc:sldMk cId="540165837" sldId="2567"/>
            <ac:spMk id="30" creationId="{10175594-B941-44A7-AEBA-76BE68099D90}"/>
          </ac:spMkLst>
        </pc:spChg>
        <pc:spChg chg="mod topLvl">
          <ac:chgData name="Segev, Jonathan" userId="7c67a1b0-8725-4553-8055-0888dbcaef94" providerId="ADAL" clId="{E01964BA-5096-4DF8-8564-34D06E16E9D1}" dt="2023-06-28T17:22:32.447" v="905" actId="165"/>
          <ac:spMkLst>
            <pc:docMk/>
            <pc:sldMk cId="540165837" sldId="2567"/>
            <ac:spMk id="31" creationId="{7B29AA31-B78F-488F-A9BB-1858125D5FF0}"/>
          </ac:spMkLst>
        </pc:spChg>
        <pc:spChg chg="add mod topLvl">
          <ac:chgData name="Segev, Jonathan" userId="7c67a1b0-8725-4553-8055-0888dbcaef94" providerId="ADAL" clId="{E01964BA-5096-4DF8-8564-34D06E16E9D1}" dt="2023-06-28T18:34:35.615" v="1344" actId="164"/>
          <ac:spMkLst>
            <pc:docMk/>
            <pc:sldMk cId="540165837" sldId="2567"/>
            <ac:spMk id="32" creationId="{7C8C64E1-C044-7088-2AB2-38C82C68A6C1}"/>
          </ac:spMkLst>
        </pc:spChg>
        <pc:spChg chg="add del">
          <ac:chgData name="Segev, Jonathan" userId="7c67a1b0-8725-4553-8055-0888dbcaef94" providerId="ADAL" clId="{E01964BA-5096-4DF8-8564-34D06E16E9D1}" dt="2023-06-28T17:19:09.356" v="901" actId="478"/>
          <ac:spMkLst>
            <pc:docMk/>
            <pc:sldMk cId="540165837" sldId="2567"/>
            <ac:spMk id="41" creationId="{373B16CB-F2A9-466D-9001-89B2E901C45D}"/>
          </ac:spMkLst>
        </pc:spChg>
        <pc:spChg chg="add del">
          <ac:chgData name="Segev, Jonathan" userId="7c67a1b0-8725-4553-8055-0888dbcaef94" providerId="ADAL" clId="{E01964BA-5096-4DF8-8564-34D06E16E9D1}" dt="2023-06-28T17:19:09.356" v="901" actId="478"/>
          <ac:spMkLst>
            <pc:docMk/>
            <pc:sldMk cId="540165837" sldId="2567"/>
            <ac:spMk id="42" creationId="{4D7DD4BF-EF6E-4337-9846-74570E25648D}"/>
          </ac:spMkLst>
        </pc:spChg>
        <pc:spChg chg="add del mod topLvl">
          <ac:chgData name="Segev, Jonathan" userId="7c67a1b0-8725-4553-8055-0888dbcaef94" providerId="ADAL" clId="{E01964BA-5096-4DF8-8564-34D06E16E9D1}" dt="2023-06-28T17:22:32.447" v="905" actId="165"/>
          <ac:spMkLst>
            <pc:docMk/>
            <pc:sldMk cId="540165837" sldId="2567"/>
            <ac:spMk id="89" creationId="{FB2D85A7-131A-462B-9502-8756B1C0EE0B}"/>
          </ac:spMkLst>
        </pc:spChg>
        <pc:spChg chg="mod topLvl">
          <ac:chgData name="Segev, Jonathan" userId="7c67a1b0-8725-4553-8055-0888dbcaef94" providerId="ADAL" clId="{E01964BA-5096-4DF8-8564-34D06E16E9D1}" dt="2023-06-28T17:22:32.447" v="905" actId="165"/>
          <ac:spMkLst>
            <pc:docMk/>
            <pc:sldMk cId="540165837" sldId="2567"/>
            <ac:spMk id="90" creationId="{057E6EE2-3254-4589-9990-AA753E9B3AAF}"/>
          </ac:spMkLst>
        </pc:spChg>
        <pc:spChg chg="mod topLvl">
          <ac:chgData name="Segev, Jonathan" userId="7c67a1b0-8725-4553-8055-0888dbcaef94" providerId="ADAL" clId="{E01964BA-5096-4DF8-8564-34D06E16E9D1}" dt="2023-06-28T17:22:32.447" v="905" actId="165"/>
          <ac:spMkLst>
            <pc:docMk/>
            <pc:sldMk cId="540165837" sldId="2567"/>
            <ac:spMk id="95" creationId="{3EBD7134-DD4C-487B-93DC-A5904E47AD1E}"/>
          </ac:spMkLst>
        </pc:spChg>
        <pc:spChg chg="mod topLvl">
          <ac:chgData name="Segev, Jonathan" userId="7c67a1b0-8725-4553-8055-0888dbcaef94" providerId="ADAL" clId="{E01964BA-5096-4DF8-8564-34D06E16E9D1}" dt="2023-06-28T17:22:32.447" v="905" actId="165"/>
          <ac:spMkLst>
            <pc:docMk/>
            <pc:sldMk cId="540165837" sldId="2567"/>
            <ac:spMk id="96" creationId="{A3726148-8C90-40D6-86F2-518337385D11}"/>
          </ac:spMkLst>
        </pc:spChg>
        <pc:spChg chg="mod topLvl">
          <ac:chgData name="Segev, Jonathan" userId="7c67a1b0-8725-4553-8055-0888dbcaef94" providerId="ADAL" clId="{E01964BA-5096-4DF8-8564-34D06E16E9D1}" dt="2023-06-28T18:32:03.855" v="1331" actId="207"/>
          <ac:spMkLst>
            <pc:docMk/>
            <pc:sldMk cId="540165837" sldId="2567"/>
            <ac:spMk id="98" creationId="{77AF3098-DF72-48B6-BA63-507FB60A86AE}"/>
          </ac:spMkLst>
        </pc:spChg>
        <pc:spChg chg="mod topLvl">
          <ac:chgData name="Segev, Jonathan" userId="7c67a1b0-8725-4553-8055-0888dbcaef94" providerId="ADAL" clId="{E01964BA-5096-4DF8-8564-34D06E16E9D1}" dt="2023-06-28T18:34:35.615" v="1344" actId="164"/>
          <ac:spMkLst>
            <pc:docMk/>
            <pc:sldMk cId="540165837" sldId="2567"/>
            <ac:spMk id="99" creationId="{52DC9D0E-C34E-4678-B84B-3251B894A84D}"/>
          </ac:spMkLst>
        </pc:spChg>
        <pc:spChg chg="del mod topLvl">
          <ac:chgData name="Segev, Jonathan" userId="7c67a1b0-8725-4553-8055-0888dbcaef94" providerId="ADAL" clId="{E01964BA-5096-4DF8-8564-34D06E16E9D1}" dt="2023-06-28T17:39:04.023" v="1035" actId="478"/>
          <ac:spMkLst>
            <pc:docMk/>
            <pc:sldMk cId="540165837" sldId="2567"/>
            <ac:spMk id="101" creationId="{5347C074-D267-4406-A958-F6BF5CB9A4FE}"/>
          </ac:spMkLst>
        </pc:spChg>
        <pc:spChg chg="del mod topLvl">
          <ac:chgData name="Segev, Jonathan" userId="7c67a1b0-8725-4553-8055-0888dbcaef94" providerId="ADAL" clId="{E01964BA-5096-4DF8-8564-34D06E16E9D1}" dt="2023-06-28T17:39:04.023" v="1035" actId="478"/>
          <ac:spMkLst>
            <pc:docMk/>
            <pc:sldMk cId="540165837" sldId="2567"/>
            <ac:spMk id="102" creationId="{5521878A-21D2-4589-9254-DF1BC0BEF568}"/>
          </ac:spMkLst>
        </pc:spChg>
        <pc:spChg chg="mod topLvl">
          <ac:chgData name="Segev, Jonathan" userId="7c67a1b0-8725-4553-8055-0888dbcaef94" providerId="ADAL" clId="{E01964BA-5096-4DF8-8564-34D06E16E9D1}" dt="2023-06-28T17:22:32.447" v="905" actId="165"/>
          <ac:spMkLst>
            <pc:docMk/>
            <pc:sldMk cId="540165837" sldId="2567"/>
            <ac:spMk id="104" creationId="{8ACC35D5-8B35-43CB-A9F1-9B1F5620CB3B}"/>
          </ac:spMkLst>
        </pc:spChg>
        <pc:spChg chg="mod topLvl">
          <ac:chgData name="Segev, Jonathan" userId="7c67a1b0-8725-4553-8055-0888dbcaef94" providerId="ADAL" clId="{E01964BA-5096-4DF8-8564-34D06E16E9D1}" dt="2023-06-28T17:22:32.447" v="905" actId="165"/>
          <ac:spMkLst>
            <pc:docMk/>
            <pc:sldMk cId="540165837" sldId="2567"/>
            <ac:spMk id="105" creationId="{38D8E094-3E96-4172-8A71-66B9C44A4826}"/>
          </ac:spMkLst>
        </pc:spChg>
        <pc:spChg chg="add del">
          <ac:chgData name="Segev, Jonathan" userId="7c67a1b0-8725-4553-8055-0888dbcaef94" providerId="ADAL" clId="{E01964BA-5096-4DF8-8564-34D06E16E9D1}" dt="2023-06-28T17:19:09.356" v="901" actId="478"/>
          <ac:spMkLst>
            <pc:docMk/>
            <pc:sldMk cId="540165837" sldId="2567"/>
            <ac:spMk id="106" creationId="{1A75E50E-D56A-401D-90FA-B2290CFA3F49}"/>
          </ac:spMkLst>
        </pc:spChg>
        <pc:spChg chg="add del">
          <ac:chgData name="Segev, Jonathan" userId="7c67a1b0-8725-4553-8055-0888dbcaef94" providerId="ADAL" clId="{E01964BA-5096-4DF8-8564-34D06E16E9D1}" dt="2023-06-28T17:19:09.356" v="901" actId="478"/>
          <ac:spMkLst>
            <pc:docMk/>
            <pc:sldMk cId="540165837" sldId="2567"/>
            <ac:spMk id="107" creationId="{A094C387-A5E7-4E60-889A-96910C825204}"/>
          </ac:spMkLst>
        </pc:spChg>
        <pc:spChg chg="add del">
          <ac:chgData name="Segev, Jonathan" userId="7c67a1b0-8725-4553-8055-0888dbcaef94" providerId="ADAL" clId="{E01964BA-5096-4DF8-8564-34D06E16E9D1}" dt="2023-06-28T17:19:09.356" v="901" actId="478"/>
          <ac:spMkLst>
            <pc:docMk/>
            <pc:sldMk cId="540165837" sldId="2567"/>
            <ac:spMk id="108" creationId="{465E9FF8-4B95-4A2C-8C48-E4314B4455CD}"/>
          </ac:spMkLst>
        </pc:spChg>
        <pc:spChg chg="add del">
          <ac:chgData name="Segev, Jonathan" userId="7c67a1b0-8725-4553-8055-0888dbcaef94" providerId="ADAL" clId="{E01964BA-5096-4DF8-8564-34D06E16E9D1}" dt="2023-06-28T17:19:09.356" v="901" actId="478"/>
          <ac:spMkLst>
            <pc:docMk/>
            <pc:sldMk cId="540165837" sldId="2567"/>
            <ac:spMk id="109" creationId="{1579F5DE-63C0-4C16-BFFE-4660DAAB745B}"/>
          </ac:spMkLst>
        </pc:spChg>
        <pc:spChg chg="add del">
          <ac:chgData name="Segev, Jonathan" userId="7c67a1b0-8725-4553-8055-0888dbcaef94" providerId="ADAL" clId="{E01964BA-5096-4DF8-8564-34D06E16E9D1}" dt="2023-06-28T17:19:09.356" v="901" actId="478"/>
          <ac:spMkLst>
            <pc:docMk/>
            <pc:sldMk cId="540165837" sldId="2567"/>
            <ac:spMk id="112" creationId="{1CD08CAB-19C6-4B44-9301-1A978E1D519A}"/>
          </ac:spMkLst>
        </pc:spChg>
        <pc:spChg chg="add del">
          <ac:chgData name="Segev, Jonathan" userId="7c67a1b0-8725-4553-8055-0888dbcaef94" providerId="ADAL" clId="{E01964BA-5096-4DF8-8564-34D06E16E9D1}" dt="2023-06-28T17:19:09.356" v="901" actId="478"/>
          <ac:spMkLst>
            <pc:docMk/>
            <pc:sldMk cId="540165837" sldId="2567"/>
            <ac:spMk id="113" creationId="{3FA8BB6A-4A2B-4406-869A-143EAC92BD41}"/>
          </ac:spMkLst>
        </pc:spChg>
        <pc:grpChg chg="add del">
          <ac:chgData name="Segev, Jonathan" userId="7c67a1b0-8725-4553-8055-0888dbcaef94" providerId="ADAL" clId="{E01964BA-5096-4DF8-8564-34D06E16E9D1}" dt="2023-06-28T17:19:09.356" v="901" actId="478"/>
          <ac:grpSpMkLst>
            <pc:docMk/>
            <pc:sldMk cId="540165837" sldId="2567"/>
            <ac:grpSpMk id="3" creationId="{342EA3FF-0E85-4E3A-8FAE-310634A8C7D3}"/>
          </ac:grpSpMkLst>
        </pc:grpChg>
        <pc:grpChg chg="add del mod">
          <ac:chgData name="Segev, Jonathan" userId="7c67a1b0-8725-4553-8055-0888dbcaef94" providerId="ADAL" clId="{E01964BA-5096-4DF8-8564-34D06E16E9D1}" dt="2023-06-28T17:22:32.447" v="905" actId="165"/>
          <ac:grpSpMkLst>
            <pc:docMk/>
            <pc:sldMk cId="540165837" sldId="2567"/>
            <ac:grpSpMk id="25" creationId="{78625CBE-23A6-1A87-EBE4-6981BD8B8505}"/>
          </ac:grpSpMkLst>
        </pc:grpChg>
        <pc:grpChg chg="add del mod">
          <ac:chgData name="Segev, Jonathan" userId="7c67a1b0-8725-4553-8055-0888dbcaef94" providerId="ADAL" clId="{E01964BA-5096-4DF8-8564-34D06E16E9D1}" dt="2023-06-28T18:00:26.860" v="1088" actId="165"/>
          <ac:grpSpMkLst>
            <pc:docMk/>
            <pc:sldMk cId="540165837" sldId="2567"/>
            <ac:grpSpMk id="34" creationId="{823B3D8D-DA6C-4244-0F0C-95FCF596299C}"/>
          </ac:grpSpMkLst>
        </pc:grpChg>
        <pc:grpChg chg="add mod">
          <ac:chgData name="Segev, Jonathan" userId="7c67a1b0-8725-4553-8055-0888dbcaef94" providerId="ADAL" clId="{E01964BA-5096-4DF8-8564-34D06E16E9D1}" dt="2023-06-28T18:02:59.561" v="1094" actId="164"/>
          <ac:grpSpMkLst>
            <pc:docMk/>
            <pc:sldMk cId="540165837" sldId="2567"/>
            <ac:grpSpMk id="35" creationId="{8CBB7C43-09F9-5767-B772-4958BF5EBAE9}"/>
          </ac:grpSpMkLst>
        </pc:grpChg>
        <pc:grpChg chg="add mod">
          <ac:chgData name="Segev, Jonathan" userId="7c67a1b0-8725-4553-8055-0888dbcaef94" providerId="ADAL" clId="{E01964BA-5096-4DF8-8564-34D06E16E9D1}" dt="2023-06-28T18:35:00.521" v="1351" actId="1037"/>
          <ac:grpSpMkLst>
            <pc:docMk/>
            <pc:sldMk cId="540165837" sldId="2567"/>
            <ac:grpSpMk id="50" creationId="{4532B99F-A47E-E9BC-8A63-376E751BC18A}"/>
          </ac:grpSpMkLst>
        </pc:grpChg>
        <pc:grpChg chg="del">
          <ac:chgData name="Segev, Jonathan" userId="7c67a1b0-8725-4553-8055-0888dbcaef94" providerId="ADAL" clId="{E01964BA-5096-4DF8-8564-34D06E16E9D1}" dt="2023-06-28T17:00:12.260" v="569" actId="165"/>
          <ac:grpSpMkLst>
            <pc:docMk/>
            <pc:sldMk cId="540165837" sldId="2567"/>
            <ac:grpSpMk id="94" creationId="{B3DB5F32-438A-4776-9924-1979778026DA}"/>
          </ac:grpSpMkLst>
        </pc:grpChg>
        <pc:cxnChg chg="add mod">
          <ac:chgData name="Segev, Jonathan" userId="7c67a1b0-8725-4553-8055-0888dbcaef94" providerId="ADAL" clId="{E01964BA-5096-4DF8-8564-34D06E16E9D1}" dt="2023-06-28T18:34:35.615" v="1344" actId="164"/>
          <ac:cxnSpMkLst>
            <pc:docMk/>
            <pc:sldMk cId="540165837" sldId="2567"/>
            <ac:cxnSpMk id="33" creationId="{7019C62D-195F-5499-9233-121F92A9D24A}"/>
          </ac:cxnSpMkLst>
        </pc:cxnChg>
        <pc:cxnChg chg="add mod">
          <ac:chgData name="Segev, Jonathan" userId="7c67a1b0-8725-4553-8055-0888dbcaef94" providerId="ADAL" clId="{E01964BA-5096-4DF8-8564-34D06E16E9D1}" dt="2023-06-28T18:34:35.615" v="1344" actId="164"/>
          <ac:cxnSpMkLst>
            <pc:docMk/>
            <pc:sldMk cId="540165837" sldId="2567"/>
            <ac:cxnSpMk id="36" creationId="{94499338-A748-4369-13EB-5DA5C9FDCD33}"/>
          </ac:cxnSpMkLst>
        </pc:cxnChg>
        <pc:cxnChg chg="add mod">
          <ac:chgData name="Segev, Jonathan" userId="7c67a1b0-8725-4553-8055-0888dbcaef94" providerId="ADAL" clId="{E01964BA-5096-4DF8-8564-34D06E16E9D1}" dt="2023-06-28T18:34:35.615" v="1344" actId="164"/>
          <ac:cxnSpMkLst>
            <pc:docMk/>
            <pc:sldMk cId="540165837" sldId="2567"/>
            <ac:cxnSpMk id="40" creationId="{FF5114C8-7AF1-40A7-F6A8-9541DD6F7BF1}"/>
          </ac:cxnSpMkLst>
        </pc:cxnChg>
        <pc:cxnChg chg="add mod">
          <ac:chgData name="Segev, Jonathan" userId="7c67a1b0-8725-4553-8055-0888dbcaef94" providerId="ADAL" clId="{E01964BA-5096-4DF8-8564-34D06E16E9D1}" dt="2023-06-28T18:34:35.615" v="1344" actId="164"/>
          <ac:cxnSpMkLst>
            <pc:docMk/>
            <pc:sldMk cId="540165837" sldId="2567"/>
            <ac:cxnSpMk id="43" creationId="{F3AF0BA8-92AF-6C6A-BACA-5E79417C0017}"/>
          </ac:cxnSpMkLst>
        </pc:cxnChg>
        <pc:cxnChg chg="mod topLvl">
          <ac:chgData name="Segev, Jonathan" userId="7c67a1b0-8725-4553-8055-0888dbcaef94" providerId="ADAL" clId="{E01964BA-5096-4DF8-8564-34D06E16E9D1}" dt="2023-06-28T18:34:35.615" v="1344" actId="164"/>
          <ac:cxnSpMkLst>
            <pc:docMk/>
            <pc:sldMk cId="540165837" sldId="2567"/>
            <ac:cxnSpMk id="44" creationId="{6CF7DF2C-4FF2-45EA-9E54-23DE7C8A2595}"/>
          </ac:cxnSpMkLst>
        </pc:cxnChg>
        <pc:cxnChg chg="add mod">
          <ac:chgData name="Segev, Jonathan" userId="7c67a1b0-8725-4553-8055-0888dbcaef94" providerId="ADAL" clId="{E01964BA-5096-4DF8-8564-34D06E16E9D1}" dt="2023-06-28T18:34:35.615" v="1344" actId="164"/>
          <ac:cxnSpMkLst>
            <pc:docMk/>
            <pc:sldMk cId="540165837" sldId="2567"/>
            <ac:cxnSpMk id="45" creationId="{C3260396-6705-A7A6-C6E5-E3DE5E42ADEA}"/>
          </ac:cxnSpMkLst>
        </pc:cxnChg>
        <pc:cxnChg chg="add mod">
          <ac:chgData name="Segev, Jonathan" userId="7c67a1b0-8725-4553-8055-0888dbcaef94" providerId="ADAL" clId="{E01964BA-5096-4DF8-8564-34D06E16E9D1}" dt="2023-06-28T18:34:35.615" v="1344" actId="164"/>
          <ac:cxnSpMkLst>
            <pc:docMk/>
            <pc:sldMk cId="540165837" sldId="2567"/>
            <ac:cxnSpMk id="46" creationId="{D7123FA9-7133-5821-F4C9-7273FEB88DBE}"/>
          </ac:cxnSpMkLst>
        </pc:cxnChg>
        <pc:cxnChg chg="add mod">
          <ac:chgData name="Segev, Jonathan" userId="7c67a1b0-8725-4553-8055-0888dbcaef94" providerId="ADAL" clId="{E01964BA-5096-4DF8-8564-34D06E16E9D1}" dt="2023-06-28T18:34:35.615" v="1344" actId="164"/>
          <ac:cxnSpMkLst>
            <pc:docMk/>
            <pc:sldMk cId="540165837" sldId="2567"/>
            <ac:cxnSpMk id="47" creationId="{0D4B3355-A191-3F3C-D2D1-4E32C049103F}"/>
          </ac:cxnSpMkLst>
        </pc:cxnChg>
        <pc:cxnChg chg="add mod">
          <ac:chgData name="Segev, Jonathan" userId="7c67a1b0-8725-4553-8055-0888dbcaef94" providerId="ADAL" clId="{E01964BA-5096-4DF8-8564-34D06E16E9D1}" dt="2023-06-28T18:34:35.615" v="1344" actId="164"/>
          <ac:cxnSpMkLst>
            <pc:docMk/>
            <pc:sldMk cId="540165837" sldId="2567"/>
            <ac:cxnSpMk id="48" creationId="{B432F241-0CB6-0588-798C-135BFCC59874}"/>
          </ac:cxnSpMkLst>
        </pc:cxnChg>
        <pc:cxnChg chg="add mod">
          <ac:chgData name="Segev, Jonathan" userId="7c67a1b0-8725-4553-8055-0888dbcaef94" providerId="ADAL" clId="{E01964BA-5096-4DF8-8564-34D06E16E9D1}" dt="2023-06-28T18:31:44.150" v="1310" actId="14100"/>
          <ac:cxnSpMkLst>
            <pc:docMk/>
            <pc:sldMk cId="540165837" sldId="2567"/>
            <ac:cxnSpMk id="49" creationId="{031BAECB-F2C0-11B3-A1AC-372DBF33755F}"/>
          </ac:cxnSpMkLst>
        </pc:cxnChg>
      </pc:sldChg>
      <pc:sldMasterChg chg="modSp mod">
        <pc:chgData name="Segev, Jonathan" userId="7c67a1b0-8725-4553-8055-0888dbcaef94" providerId="ADAL" clId="{E01964BA-5096-4DF8-8564-34D06E16E9D1}" dt="2023-06-26T19:48:04.865" v="26" actId="20577"/>
        <pc:sldMasterMkLst>
          <pc:docMk/>
          <pc:sldMasterMk cId="0" sldId="2147483648"/>
        </pc:sldMasterMkLst>
        <pc:spChg chg="mod">
          <ac:chgData name="Segev, Jonathan" userId="7c67a1b0-8725-4553-8055-0888dbcaef94" providerId="ADAL" clId="{E01964BA-5096-4DF8-8564-34D06E16E9D1}" dt="2023-06-26T19:48:04.865" v="26"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1784195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July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July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July and Sep.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802.11 Interim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409156"/>
              </p:ext>
            </p:extLst>
          </p:nvPr>
        </p:nvGraphicFramePr>
        <p:xfrm>
          <a:off x="914401" y="1260086"/>
          <a:ext cx="10475382" cy="2163968"/>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2221521">
                  <a:extLst>
                    <a:ext uri="{9D8B030D-6E8A-4147-A177-3AD203B41FA5}">
                      <a16:colId xmlns:a16="http://schemas.microsoft.com/office/drawing/2014/main" val="20001"/>
                    </a:ext>
                  </a:extLst>
                </a:gridCol>
                <a:gridCol w="5277918">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32463426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11213958"/>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68341811"/>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Meeting –  July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 </a:t>
            </a: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66906295"/>
              </p:ext>
            </p:extLst>
          </p:nvPr>
        </p:nvGraphicFramePr>
        <p:xfrm>
          <a:off x="914401" y="1260086"/>
          <a:ext cx="10460566" cy="283449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11-23-989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3474330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02654"/>
          </a:xfrm>
        </p:spPr>
        <p:txBody>
          <a:bodyPr/>
          <a:lstStyle/>
          <a:p>
            <a:r>
              <a:rPr lang="en-US" dirty="0" err="1"/>
              <a:t>TGbk</a:t>
            </a:r>
            <a:r>
              <a:rPr lang="en-US" dirty="0"/>
              <a:t> Projected Timeline (current)</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July 2023</a:t>
            </a:r>
            <a:endParaRPr lang="en-GB" dirty="0"/>
          </a:p>
        </p:txBody>
      </p:sp>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949389" y="1220565"/>
            <a:ext cx="10285409" cy="502364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370562"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105068" y="1213898"/>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3566961" y="1213898"/>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194394" y="1213897"/>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979017" y="1213897"/>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4830675" y="1213897"/>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8663640" y="1220565"/>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7462138" y="124791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4871683" y="1247912"/>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198316"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3566630"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130421" y="1247912"/>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8698298" y="1213898"/>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9959773" y="1203419"/>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9994431" y="1196752"/>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879319" y="1880918"/>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67688" y="169043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06044" y="2249904"/>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094295" y="1717488"/>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75498" y="1899562"/>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grpSp>
        <p:nvGrpSpPr>
          <p:cNvPr id="50" name="Group 49">
            <a:extLst>
              <a:ext uri="{FF2B5EF4-FFF2-40B4-BE49-F238E27FC236}">
                <a16:creationId xmlns:a16="http://schemas.microsoft.com/office/drawing/2014/main" id="{4532B99F-A47E-E9BC-8A63-376E751BC18A}"/>
              </a:ext>
            </a:extLst>
          </p:cNvPr>
          <p:cNvGrpSpPr/>
          <p:nvPr/>
        </p:nvGrpSpPr>
        <p:grpSpPr>
          <a:xfrm>
            <a:off x="2200771" y="2553475"/>
            <a:ext cx="8206917" cy="3476743"/>
            <a:chOff x="1786766" y="2512131"/>
            <a:chExt cx="8206917" cy="3476743"/>
          </a:xfrm>
        </p:grpSpPr>
        <p:sp>
          <p:nvSpPr>
            <p:cNvPr id="99" name="Rectangle 98">
              <a:extLst>
                <a:ext uri="{FF2B5EF4-FFF2-40B4-BE49-F238E27FC236}">
                  <a16:creationId xmlns:a16="http://schemas.microsoft.com/office/drawing/2014/main" id="{52DC9D0E-C34E-4678-B84B-3251B894A84D}"/>
                </a:ext>
              </a:extLst>
            </p:cNvPr>
            <p:cNvSpPr/>
            <p:nvPr/>
          </p:nvSpPr>
          <p:spPr>
            <a:xfrm>
              <a:off x="1794582" y="2512131"/>
              <a:ext cx="819910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 development</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806779" y="2726504"/>
              <a:ext cx="31089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793BC54C-DC30-47A8-996C-2B491F26EAD1}"/>
                </a:ext>
              </a:extLst>
            </p:cNvPr>
            <p:cNvSpPr/>
            <p:nvPr/>
          </p:nvSpPr>
          <p:spPr>
            <a:xfrm>
              <a:off x="1795736" y="2810407"/>
              <a:ext cx="5348022"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Meas. Sequence</a:t>
              </a:r>
            </a:p>
          </p:txBody>
        </p:sp>
        <p:sp>
          <p:nvSpPr>
            <p:cNvPr id="15" name="Rectangle 14">
              <a:extLst>
                <a:ext uri="{FF2B5EF4-FFF2-40B4-BE49-F238E27FC236}">
                  <a16:creationId xmlns:a16="http://schemas.microsoft.com/office/drawing/2014/main" id="{2CC31CDD-7886-717F-6BC1-4442327FA854}"/>
                </a:ext>
              </a:extLst>
            </p:cNvPr>
            <p:cNvSpPr/>
            <p:nvPr/>
          </p:nvSpPr>
          <p:spPr>
            <a:xfrm>
              <a:off x="1795733" y="3108683"/>
              <a:ext cx="5348023"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TB and NTB negotiation</a:t>
              </a:r>
            </a:p>
          </p:txBody>
        </p:sp>
        <p:sp>
          <p:nvSpPr>
            <p:cNvPr id="16" name="Rectangle 15">
              <a:extLst>
                <a:ext uri="{FF2B5EF4-FFF2-40B4-BE49-F238E27FC236}">
                  <a16:creationId xmlns:a16="http://schemas.microsoft.com/office/drawing/2014/main" id="{ED036B8E-5B74-65B4-1DF9-B91B53EF1014}"/>
                </a:ext>
              </a:extLst>
            </p:cNvPr>
            <p:cNvSpPr/>
            <p:nvPr/>
          </p:nvSpPr>
          <p:spPr>
            <a:xfrm>
              <a:off x="1795736" y="4301787"/>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TX, RX LTF VECTORS</a:t>
              </a:r>
            </a:p>
          </p:txBody>
        </p:sp>
        <p:sp>
          <p:nvSpPr>
            <p:cNvPr id="17" name="Rectangle 16">
              <a:extLst>
                <a:ext uri="{FF2B5EF4-FFF2-40B4-BE49-F238E27FC236}">
                  <a16:creationId xmlns:a16="http://schemas.microsoft.com/office/drawing/2014/main" id="{E94B6E14-DA3E-CBDD-3157-D354364BB3E1}"/>
                </a:ext>
              </a:extLst>
            </p:cNvPr>
            <p:cNvSpPr/>
            <p:nvPr/>
          </p:nvSpPr>
          <p:spPr>
            <a:xfrm>
              <a:off x="1795736" y="4003511"/>
              <a:ext cx="177089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Passive Ranging</a:t>
              </a:r>
            </a:p>
          </p:txBody>
        </p:sp>
        <p:sp>
          <p:nvSpPr>
            <p:cNvPr id="18" name="Rectangle 17">
              <a:extLst>
                <a:ext uri="{FF2B5EF4-FFF2-40B4-BE49-F238E27FC236}">
                  <a16:creationId xmlns:a16="http://schemas.microsoft.com/office/drawing/2014/main" id="{9248664F-350D-4A54-861F-45A599C584BF}"/>
                </a:ext>
              </a:extLst>
            </p:cNvPr>
            <p:cNvSpPr/>
            <p:nvPr/>
          </p:nvSpPr>
          <p:spPr>
            <a:xfrm>
              <a:off x="1795735" y="5494891"/>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EHT Tx Procedure</a:t>
              </a:r>
            </a:p>
          </p:txBody>
        </p:sp>
        <p:sp>
          <p:nvSpPr>
            <p:cNvPr id="19" name="Rectangle 18">
              <a:extLst>
                <a:ext uri="{FF2B5EF4-FFF2-40B4-BE49-F238E27FC236}">
                  <a16:creationId xmlns:a16="http://schemas.microsoft.com/office/drawing/2014/main" id="{075A8C69-CF4E-FE3A-43EB-B00DE5A5FFF2}"/>
                </a:ext>
              </a:extLst>
            </p:cNvPr>
            <p:cNvSpPr/>
            <p:nvPr/>
          </p:nvSpPr>
          <p:spPr>
            <a:xfrm>
              <a:off x="1790921" y="5786759"/>
              <a:ext cx="1275929"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TOD Accuracy </a:t>
              </a:r>
            </a:p>
          </p:txBody>
        </p:sp>
        <p:sp>
          <p:nvSpPr>
            <p:cNvPr id="20" name="Rectangle 19">
              <a:extLst>
                <a:ext uri="{FF2B5EF4-FFF2-40B4-BE49-F238E27FC236}">
                  <a16:creationId xmlns:a16="http://schemas.microsoft.com/office/drawing/2014/main" id="{980CE0F8-CCA1-3355-00BC-8E88D394640C}"/>
                </a:ext>
              </a:extLst>
            </p:cNvPr>
            <p:cNvSpPr/>
            <p:nvPr/>
          </p:nvSpPr>
          <p:spPr>
            <a:xfrm>
              <a:off x="1795735" y="4600063"/>
              <a:ext cx="5344844"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TB Ranging NDP </a:t>
              </a:r>
            </a:p>
          </p:txBody>
        </p:sp>
        <p:sp>
          <p:nvSpPr>
            <p:cNvPr id="21" name="Rectangle 20">
              <a:extLst>
                <a:ext uri="{FF2B5EF4-FFF2-40B4-BE49-F238E27FC236}">
                  <a16:creationId xmlns:a16="http://schemas.microsoft.com/office/drawing/2014/main" id="{78581DAF-9F02-5538-866B-963EAA4B9E2E}"/>
                </a:ext>
              </a:extLst>
            </p:cNvPr>
            <p:cNvSpPr/>
            <p:nvPr/>
          </p:nvSpPr>
          <p:spPr>
            <a:xfrm>
              <a:off x="1795735" y="4898339"/>
              <a:ext cx="5341669"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EHT Ranging NDP </a:t>
              </a:r>
            </a:p>
          </p:txBody>
        </p:sp>
        <p:sp>
          <p:nvSpPr>
            <p:cNvPr id="22" name="Rectangle 21">
              <a:extLst>
                <a:ext uri="{FF2B5EF4-FFF2-40B4-BE49-F238E27FC236}">
                  <a16:creationId xmlns:a16="http://schemas.microsoft.com/office/drawing/2014/main" id="{C9F14778-A98D-820D-DF9A-3AEE324E31C9}"/>
                </a:ext>
              </a:extLst>
            </p:cNvPr>
            <p:cNvSpPr/>
            <p:nvPr/>
          </p:nvSpPr>
          <p:spPr>
            <a:xfrm>
              <a:off x="1795733" y="3406959"/>
              <a:ext cx="5348021"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MAC section pseudo random LTF sequence</a:t>
              </a:r>
            </a:p>
          </p:txBody>
        </p:sp>
        <p:sp>
          <p:nvSpPr>
            <p:cNvPr id="23" name="Rectangle 22">
              <a:extLst>
                <a:ext uri="{FF2B5EF4-FFF2-40B4-BE49-F238E27FC236}">
                  <a16:creationId xmlns:a16="http://schemas.microsoft.com/office/drawing/2014/main" id="{2A0EB79D-8E11-C127-57CC-53F31A86767B}"/>
                </a:ext>
              </a:extLst>
            </p:cNvPr>
            <p:cNvSpPr/>
            <p:nvPr/>
          </p:nvSpPr>
          <p:spPr>
            <a:xfrm>
              <a:off x="1795736" y="5196615"/>
              <a:ext cx="2934128" cy="202115"/>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PHY section pseudo random sequence mapping</a:t>
              </a:r>
            </a:p>
          </p:txBody>
        </p:sp>
        <p:sp>
          <p:nvSpPr>
            <p:cNvPr id="32" name="Rectangle 31">
              <a:extLst>
                <a:ext uri="{FF2B5EF4-FFF2-40B4-BE49-F238E27FC236}">
                  <a16:creationId xmlns:a16="http://schemas.microsoft.com/office/drawing/2014/main" id="{7C8C64E1-C044-7088-2AB2-38C82C68A6C1}"/>
                </a:ext>
              </a:extLst>
            </p:cNvPr>
            <p:cNvSpPr/>
            <p:nvPr/>
          </p:nvSpPr>
          <p:spPr>
            <a:xfrm>
              <a:off x="1795736" y="3705235"/>
              <a:ext cx="2900368" cy="202115"/>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Elements and frame formats (ctrl , man etc.)</a:t>
              </a:r>
            </a:p>
          </p:txBody>
        </p:sp>
        <p:cxnSp>
          <p:nvCxnSpPr>
            <p:cNvPr id="33" name="Straight Connector 32">
              <a:extLst>
                <a:ext uri="{FF2B5EF4-FFF2-40B4-BE49-F238E27FC236}">
                  <a16:creationId xmlns:a16="http://schemas.microsoft.com/office/drawing/2014/main" id="{7019C62D-195F-5499-9233-121F92A9D24A}"/>
                </a:ext>
              </a:extLst>
            </p:cNvPr>
            <p:cNvCxnSpPr>
              <a:cxnSpLocks/>
              <a:endCxn id="7" idx="2"/>
            </p:cNvCxnSpPr>
            <p:nvPr/>
          </p:nvCxnSpPr>
          <p:spPr bwMode="auto">
            <a:xfrm flipV="1">
              <a:off x="1794581" y="3012522"/>
              <a:ext cx="2834640" cy="1285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94499338-A748-4369-13EB-5DA5C9FDCD33}"/>
                </a:ext>
              </a:extLst>
            </p:cNvPr>
            <p:cNvCxnSpPr>
              <a:cxnSpLocks/>
            </p:cNvCxnSpPr>
            <p:nvPr/>
          </p:nvCxnSpPr>
          <p:spPr bwMode="auto">
            <a:xfrm flipV="1">
              <a:off x="1792467" y="3342544"/>
              <a:ext cx="997527"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FF5114C8-7AF1-40A7-F6A8-9541DD6F7BF1}"/>
                </a:ext>
              </a:extLst>
            </p:cNvPr>
            <p:cNvCxnSpPr>
              <a:cxnSpLocks/>
            </p:cNvCxnSpPr>
            <p:nvPr/>
          </p:nvCxnSpPr>
          <p:spPr bwMode="auto">
            <a:xfrm flipV="1">
              <a:off x="1792465" y="3626622"/>
              <a:ext cx="27432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Straight Connector 42">
              <a:extLst>
                <a:ext uri="{FF2B5EF4-FFF2-40B4-BE49-F238E27FC236}">
                  <a16:creationId xmlns:a16="http://schemas.microsoft.com/office/drawing/2014/main" id="{F3AF0BA8-92AF-6C6A-BACA-5E79417C0017}"/>
                </a:ext>
              </a:extLst>
            </p:cNvPr>
            <p:cNvCxnSpPr>
              <a:cxnSpLocks/>
            </p:cNvCxnSpPr>
            <p:nvPr/>
          </p:nvCxnSpPr>
          <p:spPr bwMode="auto">
            <a:xfrm flipV="1">
              <a:off x="1806780" y="3931760"/>
              <a:ext cx="36576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C3260396-6705-A7A6-C6E5-E3DE5E42ADEA}"/>
                </a:ext>
              </a:extLst>
            </p:cNvPr>
            <p:cNvCxnSpPr>
              <a:cxnSpLocks/>
            </p:cNvCxnSpPr>
            <p:nvPr/>
          </p:nvCxnSpPr>
          <p:spPr bwMode="auto">
            <a:xfrm flipV="1">
              <a:off x="1790921" y="4526704"/>
              <a:ext cx="15544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Connector 45">
              <a:extLst>
                <a:ext uri="{FF2B5EF4-FFF2-40B4-BE49-F238E27FC236}">
                  <a16:creationId xmlns:a16="http://schemas.microsoft.com/office/drawing/2014/main" id="{D7123FA9-7133-5821-F4C9-7273FEB88DBE}"/>
                </a:ext>
              </a:extLst>
            </p:cNvPr>
            <p:cNvCxnSpPr>
              <a:cxnSpLocks/>
            </p:cNvCxnSpPr>
            <p:nvPr/>
          </p:nvCxnSpPr>
          <p:spPr bwMode="auto">
            <a:xfrm flipV="1">
              <a:off x="1795733" y="4229383"/>
              <a:ext cx="6400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a:extLst>
                <a:ext uri="{FF2B5EF4-FFF2-40B4-BE49-F238E27FC236}">
                  <a16:creationId xmlns:a16="http://schemas.microsoft.com/office/drawing/2014/main" id="{0D4B3355-A191-3F3C-D2D1-4E32C049103F}"/>
                </a:ext>
              </a:extLst>
            </p:cNvPr>
            <p:cNvCxnSpPr>
              <a:cxnSpLocks/>
            </p:cNvCxnSpPr>
            <p:nvPr/>
          </p:nvCxnSpPr>
          <p:spPr bwMode="auto">
            <a:xfrm flipV="1">
              <a:off x="1790921" y="4837501"/>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a:extLst>
                <a:ext uri="{FF2B5EF4-FFF2-40B4-BE49-F238E27FC236}">
                  <a16:creationId xmlns:a16="http://schemas.microsoft.com/office/drawing/2014/main" id="{B432F241-0CB6-0588-798C-135BFCC59874}"/>
                </a:ext>
              </a:extLst>
            </p:cNvPr>
            <p:cNvCxnSpPr>
              <a:cxnSpLocks/>
            </p:cNvCxnSpPr>
            <p:nvPr/>
          </p:nvCxnSpPr>
          <p:spPr bwMode="auto">
            <a:xfrm flipV="1">
              <a:off x="1786766" y="5121012"/>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49" name="Straight Connector 48">
            <a:extLst>
              <a:ext uri="{FF2B5EF4-FFF2-40B4-BE49-F238E27FC236}">
                <a16:creationId xmlns:a16="http://schemas.microsoft.com/office/drawing/2014/main" id="{031BAECB-F2C0-11B3-A1AC-372DBF33755F}"/>
              </a:ext>
            </a:extLst>
          </p:cNvPr>
          <p:cNvCxnSpPr>
            <a:cxnSpLocks/>
          </p:cNvCxnSpPr>
          <p:nvPr/>
        </p:nvCxnSpPr>
        <p:spPr bwMode="auto">
          <a:xfrm flipV="1">
            <a:off x="1104901" y="2439786"/>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73411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1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600" b="0" kern="0" baseline="30000" dirty="0"/>
              <a:t> </a:t>
            </a:r>
            <a:r>
              <a:rPr lang="en-US" altLang="en-US" sz="12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35486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July 2023 IEEE 802.11 meeting week,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01844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July Meeting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Sep. meeting:</a:t>
            </a:r>
          </a:p>
          <a:p>
            <a:pPr lvl="1">
              <a:buFont typeface="Arial" panose="020B0604020202020204" pitchFamily="34" charset="0"/>
              <a:buChar char="•"/>
            </a:pPr>
            <a:r>
              <a:rPr lang="en-US" dirty="0"/>
              <a:t>Generate P802.11bk draft 0.2.</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704647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https://web.cvent.com/event/c50eaa77-9484-4a50-9d20-378149a0ecb6/summary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graphicFrame>
        <p:nvGraphicFramePr>
          <p:cNvPr id="7" name="Content Placeholder 6"/>
          <p:cNvGraphicFramePr>
            <a:graphicFrameLocks noGrp="1"/>
          </p:cNvGraphicFramePr>
          <p:nvPr>
            <p:ph idx="1"/>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July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118864</TotalTime>
  <Words>5654</Words>
  <Application>Microsoft Office PowerPoint</Application>
  <PresentationFormat>Widescreen</PresentationFormat>
  <Paragraphs>830</Paragraphs>
  <Slides>65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3" baseType="lpstr">
      <vt:lpstr>Arial</vt:lpstr>
      <vt:lpstr>Calibri</vt:lpstr>
      <vt:lpstr>Monotype Sorts</vt:lpstr>
      <vt:lpstr>Montserrat</vt:lpstr>
      <vt:lpstr>Times</vt:lpstr>
      <vt:lpstr>Times New Roman</vt:lpstr>
      <vt:lpstr>Office Theme</vt:lpstr>
      <vt:lpstr>Document</vt:lpstr>
      <vt:lpstr>TGbk Next Generation Positioning  Agenda for the July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July IEEE  802.11 Interim Meeting Week Agenda</vt:lpstr>
      <vt:lpstr>Submission List for the week</vt:lpstr>
      <vt:lpstr>July IEEE Meeting –  July 10th </vt:lpstr>
      <vt:lpstr>Submission List for the July 10th meeting</vt:lpstr>
      <vt:lpstr>Secretary Affirmation</vt:lpstr>
      <vt:lpstr>Review Submissions</vt:lpstr>
      <vt:lpstr>PowerPoint Presentation</vt:lpstr>
      <vt:lpstr>PowerPoint Presentation</vt:lpstr>
      <vt:lpstr>July IEEE Meeting –  July 11th </vt:lpstr>
      <vt:lpstr>Submission List for the July 11th meeting</vt:lpstr>
      <vt:lpstr>Review Submissions</vt:lpstr>
      <vt:lpstr>PowerPoint Presentation</vt:lpstr>
      <vt:lpstr>July IEEE Meeting –  July 12th </vt:lpstr>
      <vt:lpstr>Submission List for the July 12th meeting</vt:lpstr>
      <vt:lpstr>TGbk Projected Timeline (previously)</vt:lpstr>
      <vt:lpstr>TGbk Projected Timeline (current)</vt:lpstr>
      <vt:lpstr>Scheduled TGbk telecons</vt:lpstr>
      <vt:lpstr>July Meeting Progress and Targets Towards the Sep. Meeting</vt:lpstr>
      <vt:lpstr>July Meeting Progress and Targets Towards the Sep. Meeting</vt:lpstr>
      <vt:lpstr>AOB</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731</cp:revision>
  <cp:lastPrinted>1601-01-01T00:00:00Z</cp:lastPrinted>
  <dcterms:created xsi:type="dcterms:W3CDTF">2018-08-06T10:28:59Z</dcterms:created>
  <dcterms:modified xsi:type="dcterms:W3CDTF">2023-06-28T19:22:08Z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