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91" r:id="rId22"/>
    <p:sldId id="274" r:id="rId23"/>
    <p:sldId id="275" r:id="rId24"/>
    <p:sldId id="276" r:id="rId25"/>
    <p:sldId id="290" r:id="rId26"/>
    <p:sldId id="285" r:id="rId27"/>
    <p:sldId id="286" r:id="rId28"/>
    <p:sldId id="278" r:id="rId29"/>
    <p:sldId id="279" r:id="rId30"/>
    <p:sldId id="280"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525E6-E337-454F-9B18-D87F3D600B21}" v="1" dt="2023-01-15T22:14:49.9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1" d="100"/>
          <a:sy n="91" d="100"/>
        </p:scale>
        <p:origin x="101" y="18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D4F846D2-69A7-4FFE-A78E-987682C1765D}"/>
    <pc:docChg chg="delSld modSld modMainMaster">
      <pc:chgData name="Stacey, Robert" userId="8f61b79c-1993-4b76-a5c5-6bb0e2071c28" providerId="ADAL" clId="{D4F846D2-69A7-4FFE-A78E-987682C1765D}" dt="2022-11-13T09:25:03.927" v="53" actId="20577"/>
      <pc:docMkLst>
        <pc:docMk/>
      </pc:docMkLst>
      <pc:sldChg chg="modSp mod">
        <pc:chgData name="Stacey, Robert" userId="8f61b79c-1993-4b76-a5c5-6bb0e2071c28" providerId="ADAL" clId="{D4F846D2-69A7-4FFE-A78E-987682C1765D}" dt="2022-11-13T09:25:03.927" v="53" actId="20577"/>
        <pc:sldMkLst>
          <pc:docMk/>
          <pc:sldMk cId="0" sldId="256"/>
        </pc:sldMkLst>
        <pc:spChg chg="mod">
          <ac:chgData name="Stacey, Robert" userId="8f61b79c-1993-4b76-a5c5-6bb0e2071c28" providerId="ADAL" clId="{D4F846D2-69A7-4FFE-A78E-987682C1765D}" dt="2022-11-13T09:24:57.212" v="47" actId="20577"/>
          <ac:spMkLst>
            <pc:docMk/>
            <pc:sldMk cId="0" sldId="256"/>
            <ac:spMk id="3073" creationId="{00000000-0000-0000-0000-000000000000}"/>
          </ac:spMkLst>
        </pc:spChg>
        <pc:spChg chg="mod">
          <ac:chgData name="Stacey, Robert" userId="8f61b79c-1993-4b76-a5c5-6bb0e2071c28" providerId="ADAL" clId="{D4F846D2-69A7-4FFE-A78E-987682C1765D}" dt="2022-11-13T09:25:03.927" v="53" actId="20577"/>
          <ac:spMkLst>
            <pc:docMk/>
            <pc:sldMk cId="0" sldId="256"/>
            <ac:spMk id="3074" creationId="{00000000-0000-0000-0000-000000000000}"/>
          </ac:spMkLst>
        </pc:spChg>
      </pc:sldChg>
      <pc:sldChg chg="del">
        <pc:chgData name="Stacey, Robert" userId="8f61b79c-1993-4b76-a5c5-6bb0e2071c28" providerId="ADAL" clId="{D4F846D2-69A7-4FFE-A78E-987682C1765D}" dt="2022-11-13T09:18:05.622" v="30" actId="47"/>
        <pc:sldMkLst>
          <pc:docMk/>
          <pc:sldMk cId="638191637" sldId="270"/>
        </pc:sldMkLst>
      </pc:sldChg>
      <pc:sldChg chg="modSp mod">
        <pc:chgData name="Stacey, Robert" userId="8f61b79c-1993-4b76-a5c5-6bb0e2071c28" providerId="ADAL" clId="{D4F846D2-69A7-4FFE-A78E-987682C1765D}" dt="2022-11-13T09:14:18.346" v="19"/>
        <pc:sldMkLst>
          <pc:docMk/>
          <pc:sldMk cId="925929041" sldId="271"/>
        </pc:sldMkLst>
        <pc:spChg chg="mod">
          <ac:chgData name="Stacey, Robert" userId="8f61b79c-1993-4b76-a5c5-6bb0e2071c28" providerId="ADAL" clId="{D4F846D2-69A7-4FFE-A78E-987682C1765D}" dt="2022-11-13T09:14:18.346" v="19"/>
          <ac:spMkLst>
            <pc:docMk/>
            <pc:sldMk cId="925929041" sldId="271"/>
            <ac:spMk id="8198" creationId="{00000000-0000-0000-0000-000000000000}"/>
          </ac:spMkLst>
        </pc:spChg>
      </pc:sldChg>
      <pc:sldChg chg="modSp mod">
        <pc:chgData name="Stacey, Robert" userId="8f61b79c-1993-4b76-a5c5-6bb0e2071c28" providerId="ADAL" clId="{D4F846D2-69A7-4FFE-A78E-987682C1765D}" dt="2022-11-13T09:16:21.964" v="29" actId="20577"/>
        <pc:sldMkLst>
          <pc:docMk/>
          <pc:sldMk cId="3366431121" sldId="273"/>
        </pc:sldMkLst>
        <pc:spChg chg="mod">
          <ac:chgData name="Stacey, Robert" userId="8f61b79c-1993-4b76-a5c5-6bb0e2071c28" providerId="ADAL" clId="{D4F846D2-69A7-4FFE-A78E-987682C1765D}" dt="2022-11-13T09:16:21.964" v="29" actId="20577"/>
          <ac:spMkLst>
            <pc:docMk/>
            <pc:sldMk cId="3366431121" sldId="273"/>
            <ac:spMk id="3" creationId="{00000000-0000-0000-0000-000000000000}"/>
          </ac:spMkLst>
        </pc:spChg>
      </pc:sldChg>
      <pc:sldChg chg="modSp mod">
        <pc:chgData name="Stacey, Robert" userId="8f61b79c-1993-4b76-a5c5-6bb0e2071c28" providerId="ADAL" clId="{D4F846D2-69A7-4FFE-A78E-987682C1765D}" dt="2022-11-13T09:19:05.675" v="38" actId="20577"/>
        <pc:sldMkLst>
          <pc:docMk/>
          <pc:sldMk cId="2798598188" sldId="278"/>
        </pc:sldMkLst>
        <pc:spChg chg="mod">
          <ac:chgData name="Stacey, Robert" userId="8f61b79c-1993-4b76-a5c5-6bb0e2071c28" providerId="ADAL" clId="{D4F846D2-69A7-4FFE-A78E-987682C1765D}" dt="2022-11-13T09:19:05.675" v="38" actId="20577"/>
          <ac:spMkLst>
            <pc:docMk/>
            <pc:sldMk cId="2798598188" sldId="278"/>
            <ac:spMk id="7" creationId="{00000000-0000-0000-0000-000000000000}"/>
          </ac:spMkLst>
        </pc:spChg>
      </pc:sldChg>
      <pc:sldChg chg="modSp mod">
        <pc:chgData name="Stacey, Robert" userId="8f61b79c-1993-4b76-a5c5-6bb0e2071c28" providerId="ADAL" clId="{D4F846D2-69A7-4FFE-A78E-987682C1765D}" dt="2022-11-13T09:24:35.190" v="39"/>
        <pc:sldMkLst>
          <pc:docMk/>
          <pc:sldMk cId="1341171416" sldId="280"/>
        </pc:sldMkLst>
        <pc:spChg chg="mod">
          <ac:chgData name="Stacey, Robert" userId="8f61b79c-1993-4b76-a5c5-6bb0e2071c28" providerId="ADAL" clId="{D4F846D2-69A7-4FFE-A78E-987682C1765D}" dt="2022-11-13T09:24:35.190" v="39"/>
          <ac:spMkLst>
            <pc:docMk/>
            <pc:sldMk cId="1341171416" sldId="280"/>
            <ac:spMk id="3" creationId="{00000000-0000-0000-0000-000000000000}"/>
          </ac:spMkLst>
        </pc:spChg>
      </pc:sldChg>
      <pc:sldMasterChg chg="modSp mod">
        <pc:chgData name="Stacey, Robert" userId="8f61b79c-1993-4b76-a5c5-6bb0e2071c28" providerId="ADAL" clId="{D4F846D2-69A7-4FFE-A78E-987682C1765D}" dt="2022-11-13T09:11:23.495" v="5" actId="6549"/>
        <pc:sldMasterMkLst>
          <pc:docMk/>
          <pc:sldMasterMk cId="0" sldId="2147483648"/>
        </pc:sldMasterMkLst>
        <pc:spChg chg="mod">
          <ac:chgData name="Stacey, Robert" userId="8f61b79c-1993-4b76-a5c5-6bb0e2071c28" providerId="ADAL" clId="{D4F846D2-69A7-4FFE-A78E-987682C1765D}" dt="2022-11-13T09:11:23.495" v="5" actId="6549"/>
          <ac:spMkLst>
            <pc:docMk/>
            <pc:sldMasterMk cId="0" sldId="2147483648"/>
            <ac:spMk id="10" creationId="{00000000-0000-0000-0000-000000000000}"/>
          </ac:spMkLst>
        </pc:spChg>
      </pc:sldMasterChg>
    </pc:docChg>
  </pc:docChgLst>
  <pc:docChgLst>
    <pc:chgData name="Stacey, Robert" userId="8f61b79c-1993-4b76-a5c5-6bb0e2071c28" providerId="ADAL" clId="{43B525E6-E337-454F-9B18-D87F3D600B21}"/>
    <pc:docChg chg="modSld modMainMaster">
      <pc:chgData name="Stacey, Robert" userId="8f61b79c-1993-4b76-a5c5-6bb0e2071c28" providerId="ADAL" clId="{43B525E6-E337-454F-9B18-D87F3D600B21}" dt="2023-01-15T22:14:26.749" v="18" actId="20577"/>
      <pc:docMkLst>
        <pc:docMk/>
      </pc:docMkLst>
      <pc:sldChg chg="modSp mod">
        <pc:chgData name="Stacey, Robert" userId="8f61b79c-1993-4b76-a5c5-6bb0e2071c28" providerId="ADAL" clId="{43B525E6-E337-454F-9B18-D87F3D600B21}" dt="2023-01-15T22:13:58.651" v="14" actId="20577"/>
        <pc:sldMkLst>
          <pc:docMk/>
          <pc:sldMk cId="0" sldId="256"/>
        </pc:sldMkLst>
        <pc:spChg chg="mod">
          <ac:chgData name="Stacey, Robert" userId="8f61b79c-1993-4b76-a5c5-6bb0e2071c28" providerId="ADAL" clId="{43B525E6-E337-454F-9B18-D87F3D600B21}" dt="2023-01-15T22:13:45.066" v="8" actId="6549"/>
          <ac:spMkLst>
            <pc:docMk/>
            <pc:sldMk cId="0" sldId="256"/>
            <ac:spMk id="3073" creationId="{00000000-0000-0000-0000-000000000000}"/>
          </ac:spMkLst>
        </pc:spChg>
        <pc:spChg chg="mod">
          <ac:chgData name="Stacey, Robert" userId="8f61b79c-1993-4b76-a5c5-6bb0e2071c28" providerId="ADAL" clId="{43B525E6-E337-454F-9B18-D87F3D600B21}" dt="2023-01-15T22:13:58.651" v="14" actId="20577"/>
          <ac:spMkLst>
            <pc:docMk/>
            <pc:sldMk cId="0" sldId="256"/>
            <ac:spMk id="3074" creationId="{00000000-0000-0000-0000-000000000000}"/>
          </ac:spMkLst>
        </pc:spChg>
      </pc:sldChg>
      <pc:sldMasterChg chg="modSp mod">
        <pc:chgData name="Stacey, Robert" userId="8f61b79c-1993-4b76-a5c5-6bb0e2071c28" providerId="ADAL" clId="{43B525E6-E337-454F-9B18-D87F3D600B21}" dt="2023-01-15T22:14:26.749" v="18" actId="20577"/>
        <pc:sldMasterMkLst>
          <pc:docMk/>
          <pc:sldMasterMk cId="0" sldId="2147483648"/>
        </pc:sldMasterMkLst>
        <pc:spChg chg="mod">
          <ac:chgData name="Stacey, Robert" userId="8f61b79c-1993-4b76-a5c5-6bb0e2071c28" providerId="ADAL" clId="{43B525E6-E337-454F-9B18-D87F3D600B21}" dt="2023-01-15T22:14:26.749" v="18"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30</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802.11-23/0986r0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0-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ec/dcn/16/ec-16-0170-03-00EC-802-ec-motion-template.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tandards.ieee.org/about/sasb/revcom/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2023-07-10</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July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July 2023</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09600" y="1634490"/>
            <a:ext cx="11048999"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July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2023</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September 2022):</a:t>
            </a:r>
          </a:p>
          <a:p>
            <a:pPr lvl="1"/>
            <a:r>
              <a:rPr lang="en-US" altLang="en-US" dirty="0">
                <a:hlinkClick r:id="rId3"/>
              </a:rPr>
              <a:t>https://mentor.ieee.org/802.11/dcn/22/11-22-1638-00-0000-802-11-operations-manual.docx</a:t>
            </a:r>
            <a:endParaRPr lang="en-US" altLang="en-US" dirty="0"/>
          </a:p>
          <a:p>
            <a:pPr marL="57150" indent="0"/>
            <a:r>
              <a:rPr lang="en-US" altLang="en-US" dirty="0"/>
              <a:t>No changes since </a:t>
            </a:r>
            <a:r>
              <a:rPr lang="en-US" dirty="0"/>
              <a:t>September 2022</a:t>
            </a:r>
            <a:r>
              <a:rPr lang="en-US" altLang="en-US" dirty="0"/>
              <a:t>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2023</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July 2023</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11-22-1638-00</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endParaRPr lang="en-US"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July 2023</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Note on teleconferences this week</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week</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4" name="Slide Number Placeholder 3">
            <a:extLst>
              <a:ext uri="{FF2B5EF4-FFF2-40B4-BE49-F238E27FC236}">
                <a16:creationId xmlns:a16="http://schemas.microsoft.com/office/drawing/2014/main" id="{505088AA-EFCB-4D6A-8465-5D87C7114AF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a:t>July 2023</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July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7" name="Date Placeholder 6"/>
          <p:cNvSpPr>
            <a:spLocks noGrp="1"/>
          </p:cNvSpPr>
          <p:nvPr>
            <p:ph type="dt" idx="15"/>
          </p:nvPr>
        </p:nvSpPr>
        <p:spPr/>
        <p:txBody>
          <a:bodyPr/>
          <a:lstStyle/>
          <a:p>
            <a:r>
              <a:rPr lang="en-US"/>
              <a:t>July 2023</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Friday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July 2023</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7985981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July 2023</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t>https://mentor.ieee.org/802.11/dcn/22/11-22-1967</a:t>
            </a:r>
            <a:r>
              <a:rPr lang="en-GB" dirty="0"/>
              <a:t> </a:t>
            </a:r>
          </a:p>
          <a:p>
            <a:pPr lvl="1"/>
            <a:r>
              <a:rPr lang="en-GB" dirty="0"/>
              <a:t>EC Motion templates: </a:t>
            </a:r>
            <a:r>
              <a:rPr lang="en-GB" u="sng" dirty="0">
                <a:hlinkClick r:id="rId3"/>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4"/>
              </a:rPr>
              <a:t>http://standards.ieee.org/about/sasb/revcom/guidelines.pdf</a:t>
            </a:r>
            <a:r>
              <a:rPr lang="en-GB" dirty="0"/>
              <a:t> </a:t>
            </a:r>
          </a:p>
          <a:p>
            <a:pPr lvl="1"/>
            <a:r>
              <a:rPr lang="en-GB" dirty="0"/>
              <a:t>802.11 WG comment resolution tutorial: </a:t>
            </a:r>
            <a:r>
              <a:rPr lang="en-GB" u="sng" dirty="0"/>
              <a:t>https://mentor.ieee.org/802.11/dcn/13/11-13-0230-05-0000-comment-resolution-tutorial.ppt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2023</a:t>
            </a:r>
          </a:p>
        </p:txBody>
      </p:sp>
    </p:spTree>
    <p:extLst>
      <p:ext uri="{BB962C8B-B14F-4D97-AF65-F5344CB8AC3E}">
        <p14:creationId xmlns:p14="http://schemas.microsoft.com/office/powerpoint/2010/main" val="1341171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2023</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2023</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2023</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2023</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2023</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July 2023</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3328</TotalTime>
  <Words>3710</Words>
  <Application>Microsoft Office PowerPoint</Application>
  <PresentationFormat>Widescreen</PresentationFormat>
  <Paragraphs>384</Paragraphs>
  <Slides>30</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9" baseType="lpstr">
      <vt:lpstr>Arial</vt:lpstr>
      <vt:lpstr>Calibri</vt:lpstr>
      <vt:lpstr>Helvetica</vt:lpstr>
      <vt:lpstr>Lucida Grande</vt:lpstr>
      <vt:lpstr>Monotype Sorts</vt:lpstr>
      <vt:lpstr>Montserrat</vt:lpstr>
      <vt:lpstr>Times New Roman</vt:lpstr>
      <vt:lpstr>Office Theme</vt:lpstr>
      <vt:lpstr>Document</vt:lpstr>
      <vt:lpstr>2nd  Vice Chair Report July 2023</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Note on teleconferences this week</vt:lpstr>
      <vt:lpstr>IEEE Event Conduct and Safety Statement </vt:lpstr>
      <vt:lpstr>IEEE Event Conduct and Safety Statement</vt:lpstr>
      <vt:lpstr>Friday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105</cp:revision>
  <cp:lastPrinted>1601-01-01T00:00:00Z</cp:lastPrinted>
  <dcterms:created xsi:type="dcterms:W3CDTF">2018-05-05T22:00:08Z</dcterms:created>
  <dcterms:modified xsi:type="dcterms:W3CDTF">2023-07-09T10:19:43Z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