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802.11-23/0983r0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29217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vents/eventdetails.asp?eventid=20117" TargetMode="External"/><Relationship Id="rId2" Type="http://schemas.openxmlformats.org/officeDocument/2006/relationships/hyperlink" Target="https://www.itu.int/md/meetingdoc.asp?lang=en&amp;parent=R19-WP5A-C-076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events/eventdetails.asp?eventid=200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July</a:t>
            </a:r>
            <a:r>
              <a:rPr lang="en-US" dirty="0"/>
              <a:t> 2023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2023-07-13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1424" y="220054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6879C326-1D95-4E8B-8E79-546079A50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828124"/>
              </p:ext>
            </p:extLst>
          </p:nvPr>
        </p:nvGraphicFramePr>
        <p:xfrm>
          <a:off x="868679" y="2785248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6879C326-1D95-4E8B-8E79-546079A502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79" y="2785248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202704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31576" y="775737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07/13/2023 16:00 CET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0" dirty="0"/>
              <a:t>Contributions: </a:t>
            </a:r>
            <a:r>
              <a:rPr lang="en-US" sz="1800" b="0" dirty="0">
                <a:latin typeface="+mj-lt"/>
              </a:rPr>
              <a:t>No Contributions</a:t>
            </a:r>
            <a:endParaRPr lang="en-US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Updates from ITU-R WP5A:</a:t>
            </a:r>
            <a:endParaRPr lang="en-US" sz="1600" dirty="0">
              <a:effectLst/>
            </a:endParaRP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Review of contributions to and output documents of Twenty-ninth meeting of Working Party 5A (Merida, Mexico, 9-18 May 2023)</a:t>
            </a:r>
          </a:p>
          <a:p>
            <a:pPr marL="400050" lvl="1" indent="0">
              <a:spcBef>
                <a:spcPts val="200"/>
              </a:spcBef>
              <a:buNone/>
              <a:defRPr/>
            </a:pPr>
            <a:r>
              <a:rPr lang="en-US" sz="1800" b="1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2"/>
              </a:rPr>
              <a:t>[ 769 ]</a:t>
            </a:r>
            <a:r>
              <a:rPr lang="en-US" sz="1800" b="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+Ann.1-18  Report on the twenty-ninth meeting of Working Party 5A (Merida, Mexico, 9-18 May 2023)   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Call for contributions:</a:t>
            </a:r>
          </a:p>
          <a:p>
            <a:pPr marL="742950" lvl="3" indent="-28575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>
                <a:latin typeface="+mj-lt"/>
              </a:rPr>
              <a:t>Latest M.1450, M.1801 working drafts and</a:t>
            </a:r>
          </a:p>
          <a:p>
            <a:pPr marL="742950" lvl="3" indent="-285750">
              <a:spcBef>
                <a:spcPts val="300"/>
              </a:spcBef>
              <a:spcAft>
                <a:spcPts val="0"/>
              </a:spcAft>
              <a:defRPr/>
            </a:pPr>
            <a:r>
              <a:rPr lang="en-CA" sz="1800" dirty="0">
                <a:latin typeface="+mj-lt"/>
              </a:rPr>
              <a:t>M.[BB-WAS-FREQ]</a:t>
            </a:r>
            <a:r>
              <a:rPr lang="en-US" sz="1800" dirty="0">
                <a:latin typeface="+mj-lt"/>
              </a:rPr>
              <a:t> and</a:t>
            </a:r>
          </a:p>
          <a:p>
            <a:pPr marL="742950" lvl="3" indent="-28575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>
                <a:latin typeface="+mj-lt"/>
              </a:rPr>
              <a:t>other subjects based on the output of  WP5A May 2023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Steps:</a:t>
            </a:r>
            <a:endParaRPr lang="en-US" dirty="0">
              <a:effectLst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Development of ITU AHG recommended contributions to 802.11 and 802.18 for further processing and submission to WP5A 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Sep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2023 session.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Working Party 5A Next Meeting Dates </a:t>
            </a:r>
            <a:r>
              <a:rPr lang="en-US" sz="18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Wednesday 2023-09-13 - Friday 2023-09-22</a:t>
            </a:r>
            <a:r>
              <a:rPr lang="en-US" sz="1800" dirty="0">
                <a:solidFill>
                  <a:srgbClr val="0000CC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GB" sz="1800" u="sng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tabLst>
                <a:tab pos="914400" algn="l"/>
              </a:tabLst>
            </a:pPr>
            <a:r>
              <a:rPr lang="pt-B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Next AHG Meeting: </a:t>
            </a:r>
            <a:r>
              <a:rPr lang="en-US" sz="1800" dirty="0"/>
              <a:t>August 1, 2023, 4:00-5:30 PM PT (7:00-8:30 PM ET; need to have recommendation(s) for 802.18 ready no later than Aug 17, 2023)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pt-BR" altLang="en-US" sz="2000" b="0" dirty="0"/>
              <a:t>Meeting Minutes: 11-23-0984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35960" y="6584032"/>
            <a:ext cx="1296144" cy="760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17254</TotalTime>
  <Words>218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July 2023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842</cp:revision>
  <cp:lastPrinted>1998-02-10T13:28:06Z</cp:lastPrinted>
  <dcterms:created xsi:type="dcterms:W3CDTF">2004-12-02T14:01:45Z</dcterms:created>
  <dcterms:modified xsi:type="dcterms:W3CDTF">2023-07-13T18:14:39Z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