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738" r:id="rId4"/>
  </p:sldMasterIdLst>
  <p:notesMasterIdLst>
    <p:notesMasterId r:id="rId35"/>
  </p:notesMasterIdLst>
  <p:handoutMasterIdLst>
    <p:handoutMasterId r:id="rId36"/>
  </p:handoutMasterIdLst>
  <p:sldIdLst>
    <p:sldId id="256" r:id="rId5"/>
    <p:sldId id="287" r:id="rId6"/>
    <p:sldId id="257" r:id="rId7"/>
    <p:sldId id="2366"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376" r:id="rId21"/>
    <p:sldId id="2377" r:id="rId22"/>
    <p:sldId id="2378" r:id="rId23"/>
    <p:sldId id="2379" r:id="rId24"/>
    <p:sldId id="2381" r:id="rId25"/>
    <p:sldId id="2380" r:id="rId26"/>
    <p:sldId id="275" r:id="rId27"/>
    <p:sldId id="328" r:id="rId28"/>
    <p:sldId id="329" r:id="rId29"/>
    <p:sldId id="297" r:id="rId30"/>
    <p:sldId id="284" r:id="rId31"/>
    <p:sldId id="331" r:id="rId32"/>
    <p:sldId id="332" r:id="rId33"/>
    <p:sldId id="264"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71A88B-F286-4A53-9145-44798AE6CED2}" v="183" dt="2023-07-08T20:45:02.1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66" autoAdjust="0"/>
    <p:restoredTop sz="76707" autoAdjust="0"/>
  </p:normalViewPr>
  <p:slideViewPr>
    <p:cSldViewPr>
      <p:cViewPr varScale="1">
        <p:scale>
          <a:sx n="51" d="100"/>
          <a:sy n="51" d="100"/>
        </p:scale>
        <p:origin x="630" y="66"/>
      </p:cViewPr>
      <p:guideLst>
        <p:guide orient="horz" pos="2160"/>
        <p:guide pos="3840"/>
      </p:guideLst>
    </p:cSldViewPr>
  </p:slideViewPr>
  <p:outlineViewPr>
    <p:cViewPr varScale="1">
      <p:scale>
        <a:sx n="33" d="100"/>
        <a:sy n="33" d="100"/>
      </p:scale>
      <p:origin x="0" y="-4056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3471A88B-F286-4A53-9145-44798AE6CED2}"/>
    <pc:docChg chg="undo custSel addSld delSld modSld sldOrd modMainMaster">
      <pc:chgData name="Jon Rosdahl" userId="2820f357-2dd4-4127-8713-e0bfde0fd756" providerId="ADAL" clId="{3471A88B-F286-4A53-9145-44798AE6CED2}" dt="2023-07-08T20:49:08.060" v="584" actId="20577"/>
      <pc:docMkLst>
        <pc:docMk/>
      </pc:docMkLst>
      <pc:sldChg chg="modSp mod">
        <pc:chgData name="Jon Rosdahl" userId="2820f357-2dd4-4127-8713-e0bfde0fd756" providerId="ADAL" clId="{3471A88B-F286-4A53-9145-44798AE6CED2}" dt="2023-07-08T20:31:33.398" v="270" actId="2711"/>
        <pc:sldMkLst>
          <pc:docMk/>
          <pc:sldMk cId="0" sldId="256"/>
        </pc:sldMkLst>
        <pc:spChg chg="mod">
          <ac:chgData name="Jon Rosdahl" userId="2820f357-2dd4-4127-8713-e0bfde0fd756" providerId="ADAL" clId="{3471A88B-F286-4A53-9145-44798AE6CED2}" dt="2023-07-08T20:31:33.398" v="270" actId="2711"/>
          <ac:spMkLst>
            <pc:docMk/>
            <pc:sldMk cId="0" sldId="256"/>
            <ac:spMk id="3073" creationId="{00000000-0000-0000-0000-000000000000}"/>
          </ac:spMkLst>
        </pc:spChg>
        <pc:spChg chg="mod">
          <ac:chgData name="Jon Rosdahl" userId="2820f357-2dd4-4127-8713-e0bfde0fd756" providerId="ADAL" clId="{3471A88B-F286-4A53-9145-44798AE6CED2}" dt="2023-07-08T20:12:37.695" v="9" actId="6549"/>
          <ac:spMkLst>
            <pc:docMk/>
            <pc:sldMk cId="0" sldId="256"/>
            <ac:spMk id="3074" creationId="{00000000-0000-0000-0000-000000000000}"/>
          </ac:spMkLst>
        </pc:spChg>
      </pc:sldChg>
      <pc:sldChg chg="modSp mod">
        <pc:chgData name="Jon Rosdahl" userId="2820f357-2dd4-4127-8713-e0bfde0fd756" providerId="ADAL" clId="{3471A88B-F286-4A53-9145-44798AE6CED2}" dt="2023-07-08T20:19:00.539" v="163" actId="6549"/>
        <pc:sldMkLst>
          <pc:docMk/>
          <pc:sldMk cId="0" sldId="257"/>
        </pc:sldMkLst>
        <pc:spChg chg="mod">
          <ac:chgData name="Jon Rosdahl" userId="2820f357-2dd4-4127-8713-e0bfde0fd756" providerId="ADAL" clId="{3471A88B-F286-4A53-9145-44798AE6CED2}" dt="2023-07-08T20:16:38.858" v="74" actId="20577"/>
          <ac:spMkLst>
            <pc:docMk/>
            <pc:sldMk cId="0" sldId="257"/>
            <ac:spMk id="4097" creationId="{00000000-0000-0000-0000-000000000000}"/>
          </ac:spMkLst>
        </pc:spChg>
        <pc:spChg chg="mod">
          <ac:chgData name="Jon Rosdahl" userId="2820f357-2dd4-4127-8713-e0bfde0fd756" providerId="ADAL" clId="{3471A88B-F286-4A53-9145-44798AE6CED2}" dt="2023-07-08T20:19:00.539" v="163" actId="6549"/>
          <ac:spMkLst>
            <pc:docMk/>
            <pc:sldMk cId="0" sldId="257"/>
            <ac:spMk id="4098" creationId="{00000000-0000-0000-0000-000000000000}"/>
          </ac:spMkLst>
        </pc:spChg>
      </pc:sldChg>
      <pc:sldChg chg="modSp">
        <pc:chgData name="Jon Rosdahl" userId="2820f357-2dd4-4127-8713-e0bfde0fd756" providerId="ADAL" clId="{3471A88B-F286-4A53-9145-44798AE6CED2}" dt="2023-07-08T20:41:54.597" v="429" actId="20577"/>
        <pc:sldMkLst>
          <pc:docMk/>
          <pc:sldMk cId="0" sldId="264"/>
        </pc:sldMkLst>
        <pc:spChg chg="mod">
          <ac:chgData name="Jon Rosdahl" userId="2820f357-2dd4-4127-8713-e0bfde0fd756" providerId="ADAL" clId="{3471A88B-F286-4A53-9145-44798AE6CED2}" dt="2023-07-08T20:41:54.597" v="429" actId="20577"/>
          <ac:spMkLst>
            <pc:docMk/>
            <pc:sldMk cId="0" sldId="264"/>
            <ac:spMk id="11266" creationId="{00000000-0000-0000-0000-000000000000}"/>
          </ac:spMkLst>
        </pc:spChg>
      </pc:sldChg>
      <pc:sldChg chg="modSp mod modNotesTx">
        <pc:chgData name="Jon Rosdahl" userId="2820f357-2dd4-4127-8713-e0bfde0fd756" providerId="ADAL" clId="{3471A88B-F286-4A53-9145-44798AE6CED2}" dt="2023-07-08T20:47:59.839" v="542" actId="20577"/>
        <pc:sldMkLst>
          <pc:docMk/>
          <pc:sldMk cId="3439635317" sldId="274"/>
        </pc:sldMkLst>
        <pc:spChg chg="mod">
          <ac:chgData name="Jon Rosdahl" userId="2820f357-2dd4-4127-8713-e0bfde0fd756" providerId="ADAL" clId="{3471A88B-F286-4A53-9145-44798AE6CED2}" dt="2023-07-08T20:46:19.311" v="506" actId="20577"/>
          <ac:spMkLst>
            <pc:docMk/>
            <pc:sldMk cId="3439635317" sldId="274"/>
            <ac:spMk id="2" creationId="{00000000-0000-0000-0000-000000000000}"/>
          </ac:spMkLst>
        </pc:spChg>
        <pc:spChg chg="mod">
          <ac:chgData name="Jon Rosdahl" userId="2820f357-2dd4-4127-8713-e0bfde0fd756" providerId="ADAL" clId="{3471A88B-F286-4A53-9145-44798AE6CED2}" dt="2023-07-08T20:47:22.928" v="524" actId="6549"/>
          <ac:spMkLst>
            <pc:docMk/>
            <pc:sldMk cId="3439635317" sldId="274"/>
            <ac:spMk id="3" creationId="{00000000-0000-0000-0000-000000000000}"/>
          </ac:spMkLst>
        </pc:spChg>
      </pc:sldChg>
      <pc:sldChg chg="ord">
        <pc:chgData name="Jon Rosdahl" userId="2820f357-2dd4-4127-8713-e0bfde0fd756" providerId="ADAL" clId="{3471A88B-F286-4A53-9145-44798AE6CED2}" dt="2023-07-08T20:31:00.257" v="269"/>
        <pc:sldMkLst>
          <pc:docMk/>
          <pc:sldMk cId="2170297715" sldId="275"/>
        </pc:sldMkLst>
      </pc:sldChg>
      <pc:sldChg chg="modSp mod">
        <pc:chgData name="Jon Rosdahl" userId="2820f357-2dd4-4127-8713-e0bfde0fd756" providerId="ADAL" clId="{3471A88B-F286-4A53-9145-44798AE6CED2}" dt="2023-07-08T20:22:48.197" v="205" actId="14100"/>
        <pc:sldMkLst>
          <pc:docMk/>
          <pc:sldMk cId="2099305387" sldId="285"/>
        </pc:sldMkLst>
        <pc:spChg chg="mod">
          <ac:chgData name="Jon Rosdahl" userId="2820f357-2dd4-4127-8713-e0bfde0fd756" providerId="ADAL" clId="{3471A88B-F286-4A53-9145-44798AE6CED2}" dt="2023-07-08T20:22:48.197" v="205" actId="14100"/>
          <ac:spMkLst>
            <pc:docMk/>
            <pc:sldMk cId="2099305387" sldId="285"/>
            <ac:spMk id="2" creationId="{F3B43754-1163-4B0C-8310-62C38E10D93C}"/>
          </ac:spMkLst>
        </pc:spChg>
        <pc:spChg chg="mod">
          <ac:chgData name="Jon Rosdahl" userId="2820f357-2dd4-4127-8713-e0bfde0fd756" providerId="ADAL" clId="{3471A88B-F286-4A53-9145-44798AE6CED2}" dt="2023-07-08T20:22:31.026" v="200"/>
          <ac:spMkLst>
            <pc:docMk/>
            <pc:sldMk cId="2099305387" sldId="285"/>
            <ac:spMk id="8" creationId="{A17284DF-72F3-4BE4-A17D-B2B7EC7499F0}"/>
          </ac:spMkLst>
        </pc:spChg>
      </pc:sldChg>
      <pc:sldChg chg="modSp mod">
        <pc:chgData name="Jon Rosdahl" userId="2820f357-2dd4-4127-8713-e0bfde0fd756" providerId="ADAL" clId="{3471A88B-F286-4A53-9145-44798AE6CED2}" dt="2023-07-08T20:49:08.060" v="584" actId="20577"/>
        <pc:sldMkLst>
          <pc:docMk/>
          <pc:sldMk cId="822775208" sldId="287"/>
        </pc:sldMkLst>
        <pc:spChg chg="mod">
          <ac:chgData name="Jon Rosdahl" userId="2820f357-2dd4-4127-8713-e0bfde0fd756" providerId="ADAL" clId="{3471A88B-F286-4A53-9145-44798AE6CED2}" dt="2023-07-08T20:49:01.500" v="583" actId="14100"/>
          <ac:spMkLst>
            <pc:docMk/>
            <pc:sldMk cId="822775208" sldId="287"/>
            <ac:spMk id="2" creationId="{85F0DE7C-91F5-45A8-9A96-57DA2CC38B3B}"/>
          </ac:spMkLst>
        </pc:spChg>
        <pc:spChg chg="mod">
          <ac:chgData name="Jon Rosdahl" userId="2820f357-2dd4-4127-8713-e0bfde0fd756" providerId="ADAL" clId="{3471A88B-F286-4A53-9145-44798AE6CED2}" dt="2023-07-08T20:49:08.060" v="584" actId="20577"/>
          <ac:spMkLst>
            <pc:docMk/>
            <pc:sldMk cId="822775208" sldId="287"/>
            <ac:spMk id="3" creationId="{8A337E3F-2C54-47D6-B9F4-C7408CA692FF}"/>
          </ac:spMkLst>
        </pc:spChg>
      </pc:sldChg>
      <pc:sldChg chg="modSp mod">
        <pc:chgData name="Jon Rosdahl" userId="2820f357-2dd4-4127-8713-e0bfde0fd756" providerId="ADAL" clId="{3471A88B-F286-4A53-9145-44798AE6CED2}" dt="2023-07-08T20:27:07.630" v="255" actId="20577"/>
        <pc:sldMkLst>
          <pc:docMk/>
          <pc:sldMk cId="3866284722" sldId="325"/>
        </pc:sldMkLst>
        <pc:spChg chg="mod">
          <ac:chgData name="Jon Rosdahl" userId="2820f357-2dd4-4127-8713-e0bfde0fd756" providerId="ADAL" clId="{3471A88B-F286-4A53-9145-44798AE6CED2}" dt="2023-07-08T20:27:07.630" v="255" actId="20577"/>
          <ac:spMkLst>
            <pc:docMk/>
            <pc:sldMk cId="3866284722" sldId="325"/>
            <ac:spMk id="3" creationId="{58F48A77-6149-4095-9848-28A693C82088}"/>
          </ac:spMkLst>
        </pc:spChg>
      </pc:sldChg>
      <pc:sldChg chg="modSp">
        <pc:chgData name="Jon Rosdahl" userId="2820f357-2dd4-4127-8713-e0bfde0fd756" providerId="ADAL" clId="{3471A88B-F286-4A53-9145-44798AE6CED2}" dt="2023-07-08T20:37:39.270" v="381" actId="20577"/>
        <pc:sldMkLst>
          <pc:docMk/>
          <pc:sldMk cId="2493126378" sldId="329"/>
        </pc:sldMkLst>
        <pc:spChg chg="mod">
          <ac:chgData name="Jon Rosdahl" userId="2820f357-2dd4-4127-8713-e0bfde0fd756" providerId="ADAL" clId="{3471A88B-F286-4A53-9145-44798AE6CED2}" dt="2023-07-08T20:37:39.270" v="381" actId="20577"/>
          <ac:spMkLst>
            <pc:docMk/>
            <pc:sldMk cId="2493126378" sldId="329"/>
            <ac:spMk id="8" creationId="{CB46589D-B045-4F67-96F9-108FD0B249A7}"/>
          </ac:spMkLst>
        </pc:spChg>
      </pc:sldChg>
      <pc:sldChg chg="modSp">
        <pc:chgData name="Jon Rosdahl" userId="2820f357-2dd4-4127-8713-e0bfde0fd756" providerId="ADAL" clId="{3471A88B-F286-4A53-9145-44798AE6CED2}" dt="2023-07-08T20:38:27.740" v="388" actId="20577"/>
        <pc:sldMkLst>
          <pc:docMk/>
          <pc:sldMk cId="1784219855" sldId="331"/>
        </pc:sldMkLst>
        <pc:spChg chg="mod">
          <ac:chgData name="Jon Rosdahl" userId="2820f357-2dd4-4127-8713-e0bfde0fd756" providerId="ADAL" clId="{3471A88B-F286-4A53-9145-44798AE6CED2}" dt="2023-07-08T20:38:27.740" v="388" actId="20577"/>
          <ac:spMkLst>
            <pc:docMk/>
            <pc:sldMk cId="1784219855" sldId="331"/>
            <ac:spMk id="8" creationId="{9E0431BB-C713-450C-90C3-EF5AFA8F2E34}"/>
          </ac:spMkLst>
        </pc:spChg>
      </pc:sldChg>
      <pc:sldChg chg="modSp">
        <pc:chgData name="Jon Rosdahl" userId="2820f357-2dd4-4127-8713-e0bfde0fd756" providerId="ADAL" clId="{3471A88B-F286-4A53-9145-44798AE6CED2}" dt="2023-07-08T20:39:34.088" v="408" actId="20577"/>
        <pc:sldMkLst>
          <pc:docMk/>
          <pc:sldMk cId="2891040505" sldId="332"/>
        </pc:sldMkLst>
        <pc:spChg chg="mod">
          <ac:chgData name="Jon Rosdahl" userId="2820f357-2dd4-4127-8713-e0bfde0fd756" providerId="ADAL" clId="{3471A88B-F286-4A53-9145-44798AE6CED2}" dt="2023-07-08T20:39:34.088" v="408" actId="20577"/>
          <ac:spMkLst>
            <pc:docMk/>
            <pc:sldMk cId="2891040505" sldId="332"/>
            <ac:spMk id="3" creationId="{FF45EDF8-F8B4-4C62-A574-17EE4A97B753}"/>
          </ac:spMkLst>
        </pc:spChg>
      </pc:sldChg>
      <pc:sldChg chg="modSp mod">
        <pc:chgData name="Jon Rosdahl" userId="2820f357-2dd4-4127-8713-e0bfde0fd756" providerId="ADAL" clId="{3471A88B-F286-4A53-9145-44798AE6CED2}" dt="2023-07-08T20:21:34.868" v="198" actId="6549"/>
        <pc:sldMkLst>
          <pc:docMk/>
          <pc:sldMk cId="1968720319" sldId="2366"/>
        </pc:sldMkLst>
        <pc:spChg chg="mod">
          <ac:chgData name="Jon Rosdahl" userId="2820f357-2dd4-4127-8713-e0bfde0fd756" providerId="ADAL" clId="{3471A88B-F286-4A53-9145-44798AE6CED2}" dt="2023-07-08T20:21:34.868" v="198" actId="6549"/>
          <ac:spMkLst>
            <pc:docMk/>
            <pc:sldMk cId="1968720319" sldId="2366"/>
            <ac:spMk id="2" creationId="{00000000-0000-0000-0000-000000000000}"/>
          </ac:spMkLst>
        </pc:spChg>
        <pc:spChg chg="mod">
          <ac:chgData name="Jon Rosdahl" userId="2820f357-2dd4-4127-8713-e0bfde0fd756" providerId="ADAL" clId="{3471A88B-F286-4A53-9145-44798AE6CED2}" dt="2023-07-08T20:21:12.399" v="179" actId="14100"/>
          <ac:spMkLst>
            <pc:docMk/>
            <pc:sldMk cId="1968720319" sldId="2366"/>
            <ac:spMk id="3" creationId="{00000000-0000-0000-0000-000000000000}"/>
          </ac:spMkLst>
        </pc:spChg>
      </pc:sldChg>
      <pc:sldChg chg="modSp mod">
        <pc:chgData name="Jon Rosdahl" userId="2820f357-2dd4-4127-8713-e0bfde0fd756" providerId="ADAL" clId="{3471A88B-F286-4A53-9145-44798AE6CED2}" dt="2023-07-08T20:32:36.451" v="276" actId="20577"/>
        <pc:sldMkLst>
          <pc:docMk/>
          <pc:sldMk cId="3559692747" sldId="2375"/>
        </pc:sldMkLst>
        <pc:spChg chg="mod">
          <ac:chgData name="Jon Rosdahl" userId="2820f357-2dd4-4127-8713-e0bfde0fd756" providerId="ADAL" clId="{3471A88B-F286-4A53-9145-44798AE6CED2}" dt="2023-07-08T20:32:36.451" v="276" actId="20577"/>
          <ac:spMkLst>
            <pc:docMk/>
            <pc:sldMk cId="3559692747" sldId="2375"/>
            <ac:spMk id="8" creationId="{B2EE2183-289E-0BB1-688B-4D6393839DD6}"/>
          </ac:spMkLst>
        </pc:spChg>
      </pc:sldChg>
      <pc:sldChg chg="addSp delSp modSp new del mod modClrScheme chgLayout">
        <pc:chgData name="Jon Rosdahl" userId="2820f357-2dd4-4127-8713-e0bfde0fd756" providerId="ADAL" clId="{3471A88B-F286-4A53-9145-44798AE6CED2}" dt="2023-07-08T20:32:00.579" v="271" actId="2696"/>
        <pc:sldMkLst>
          <pc:docMk/>
          <pc:sldMk cId="1174087816" sldId="2376"/>
        </pc:sldMkLst>
        <pc:spChg chg="del mod">
          <ac:chgData name="Jon Rosdahl" userId="2820f357-2dd4-4127-8713-e0bfde0fd756" providerId="ADAL" clId="{3471A88B-F286-4A53-9145-44798AE6CED2}" dt="2023-07-08T20:30:01.147" v="267" actId="700"/>
          <ac:spMkLst>
            <pc:docMk/>
            <pc:sldMk cId="1174087816" sldId="2376"/>
            <ac:spMk id="2" creationId="{75EA1980-BC15-A986-4C5E-BCEEED780FCF}"/>
          </ac:spMkLst>
        </pc:spChg>
        <pc:spChg chg="del">
          <ac:chgData name="Jon Rosdahl" userId="2820f357-2dd4-4127-8713-e0bfde0fd756" providerId="ADAL" clId="{3471A88B-F286-4A53-9145-44798AE6CED2}" dt="2023-07-08T20:30:01.147" v="267" actId="700"/>
          <ac:spMkLst>
            <pc:docMk/>
            <pc:sldMk cId="1174087816" sldId="2376"/>
            <ac:spMk id="3" creationId="{0F09B3EC-26D8-F375-21BF-89CBC28425F5}"/>
          </ac:spMkLst>
        </pc:spChg>
        <pc:spChg chg="mod ord">
          <ac:chgData name="Jon Rosdahl" userId="2820f357-2dd4-4127-8713-e0bfde0fd756" providerId="ADAL" clId="{3471A88B-F286-4A53-9145-44798AE6CED2}" dt="2023-07-08T20:30:01.147" v="267" actId="700"/>
          <ac:spMkLst>
            <pc:docMk/>
            <pc:sldMk cId="1174087816" sldId="2376"/>
            <ac:spMk id="4" creationId="{87C78A5D-4BBA-1C61-B16C-64751D431EEE}"/>
          </ac:spMkLst>
        </pc:spChg>
        <pc:spChg chg="mod ord">
          <ac:chgData name="Jon Rosdahl" userId="2820f357-2dd4-4127-8713-e0bfde0fd756" providerId="ADAL" clId="{3471A88B-F286-4A53-9145-44798AE6CED2}" dt="2023-07-08T20:30:01.147" v="267" actId="700"/>
          <ac:spMkLst>
            <pc:docMk/>
            <pc:sldMk cId="1174087816" sldId="2376"/>
            <ac:spMk id="5" creationId="{BA79DE35-905B-788E-BB41-A8C4450804A2}"/>
          </ac:spMkLst>
        </pc:spChg>
        <pc:spChg chg="mod ord">
          <ac:chgData name="Jon Rosdahl" userId="2820f357-2dd4-4127-8713-e0bfde0fd756" providerId="ADAL" clId="{3471A88B-F286-4A53-9145-44798AE6CED2}" dt="2023-07-08T20:30:01.147" v="267" actId="700"/>
          <ac:spMkLst>
            <pc:docMk/>
            <pc:sldMk cId="1174087816" sldId="2376"/>
            <ac:spMk id="6" creationId="{838270D4-0AD4-C7FD-CC72-DD0DEDD7365A}"/>
          </ac:spMkLst>
        </pc:spChg>
        <pc:spChg chg="add">
          <ac:chgData name="Jon Rosdahl" userId="2820f357-2dd4-4127-8713-e0bfde0fd756" providerId="ADAL" clId="{3471A88B-F286-4A53-9145-44798AE6CED2}" dt="2023-07-08T20:30:04.845" v="268" actId="22"/>
          <ac:spMkLst>
            <pc:docMk/>
            <pc:sldMk cId="1174087816" sldId="2376"/>
            <ac:spMk id="8" creationId="{C84A5091-0E2A-4267-176E-4D0D1B6F36DF}"/>
          </ac:spMkLst>
        </pc:spChg>
      </pc:sldChg>
      <pc:sldChg chg="del">
        <pc:chgData name="Jon Rosdahl" userId="2820f357-2dd4-4127-8713-e0bfde0fd756" providerId="ADAL" clId="{3471A88B-F286-4A53-9145-44798AE6CED2}" dt="2023-07-08T20:28:49.545" v="259" actId="47"/>
        <pc:sldMkLst>
          <pc:docMk/>
          <pc:sldMk cId="1720301250" sldId="2376"/>
        </pc:sldMkLst>
      </pc:sldChg>
      <pc:sldChg chg="modSp new add del">
        <pc:chgData name="Jon Rosdahl" userId="2820f357-2dd4-4127-8713-e0bfde0fd756" providerId="ADAL" clId="{3471A88B-F286-4A53-9145-44798AE6CED2}" dt="2023-07-08T20:33:53.004" v="314" actId="20577"/>
        <pc:sldMkLst>
          <pc:docMk/>
          <pc:sldMk cId="4050226630" sldId="2376"/>
        </pc:sldMkLst>
        <pc:spChg chg="mod">
          <ac:chgData name="Jon Rosdahl" userId="2820f357-2dd4-4127-8713-e0bfde0fd756" providerId="ADAL" clId="{3471A88B-F286-4A53-9145-44798AE6CED2}" dt="2023-07-08T20:33:53.004" v="314" actId="20577"/>
          <ac:spMkLst>
            <pc:docMk/>
            <pc:sldMk cId="4050226630" sldId="2376"/>
            <ac:spMk id="2" creationId="{E96ECB00-3586-9E1D-C85F-069DAE195828}"/>
          </ac:spMkLst>
        </pc:spChg>
        <pc:spChg chg="mod">
          <ac:chgData name="Jon Rosdahl" userId="2820f357-2dd4-4127-8713-e0bfde0fd756" providerId="ADAL" clId="{3471A88B-F286-4A53-9145-44798AE6CED2}" dt="2023-07-08T20:32:51.390" v="278"/>
          <ac:spMkLst>
            <pc:docMk/>
            <pc:sldMk cId="4050226630" sldId="2376"/>
            <ac:spMk id="3" creationId="{BF804F58-0E40-B908-8E1B-B88EB24FB9A4}"/>
          </ac:spMkLst>
        </pc:spChg>
      </pc:sldChg>
      <pc:sldChg chg="modSp add">
        <pc:chgData name="Jon Rosdahl" userId="2820f357-2dd4-4127-8713-e0bfde0fd756" providerId="ADAL" clId="{3471A88B-F286-4A53-9145-44798AE6CED2}" dt="2023-07-08T20:33:39.297" v="310" actId="20577"/>
        <pc:sldMkLst>
          <pc:docMk/>
          <pc:sldMk cId="2675769648" sldId="2377"/>
        </pc:sldMkLst>
        <pc:spChg chg="mod">
          <ac:chgData name="Jon Rosdahl" userId="2820f357-2dd4-4127-8713-e0bfde0fd756" providerId="ADAL" clId="{3471A88B-F286-4A53-9145-44798AE6CED2}" dt="2023-07-08T20:33:39.297" v="310" actId="20577"/>
          <ac:spMkLst>
            <pc:docMk/>
            <pc:sldMk cId="2675769648" sldId="2377"/>
            <ac:spMk id="2" creationId="{787E5B8F-B908-326F-AC31-E38D46BABACA}"/>
          </ac:spMkLst>
        </pc:spChg>
      </pc:sldChg>
      <pc:sldChg chg="del">
        <pc:chgData name="Jon Rosdahl" userId="2820f357-2dd4-4127-8713-e0bfde0fd756" providerId="ADAL" clId="{3471A88B-F286-4A53-9145-44798AE6CED2}" dt="2023-07-08T20:28:50.094" v="260" actId="47"/>
        <pc:sldMkLst>
          <pc:docMk/>
          <pc:sldMk cId="3643603125" sldId="2377"/>
        </pc:sldMkLst>
      </pc:sldChg>
      <pc:sldChg chg="modSp add mod">
        <pc:chgData name="Jon Rosdahl" userId="2820f357-2dd4-4127-8713-e0bfde0fd756" providerId="ADAL" clId="{3471A88B-F286-4A53-9145-44798AE6CED2}" dt="2023-07-08T20:44:13.726" v="436" actId="14100"/>
        <pc:sldMkLst>
          <pc:docMk/>
          <pc:sldMk cId="87453085" sldId="2378"/>
        </pc:sldMkLst>
        <pc:spChg chg="mod">
          <ac:chgData name="Jon Rosdahl" userId="2820f357-2dd4-4127-8713-e0bfde0fd756" providerId="ADAL" clId="{3471A88B-F286-4A53-9145-44798AE6CED2}" dt="2023-07-08T20:44:13.726" v="436" actId="14100"/>
          <ac:spMkLst>
            <pc:docMk/>
            <pc:sldMk cId="87453085" sldId="2378"/>
            <ac:spMk id="2" creationId="{E776ED25-DA0A-4AF3-824E-DE1954B1B1AE}"/>
          </ac:spMkLst>
        </pc:spChg>
        <pc:spChg chg="mod">
          <ac:chgData name="Jon Rosdahl" userId="2820f357-2dd4-4127-8713-e0bfde0fd756" providerId="ADAL" clId="{3471A88B-F286-4A53-9145-44798AE6CED2}" dt="2023-07-08T20:34:45.243" v="328" actId="5793"/>
          <ac:spMkLst>
            <pc:docMk/>
            <pc:sldMk cId="87453085" sldId="2378"/>
            <ac:spMk id="3" creationId="{79AD71EF-4C53-210A-B1CB-DB4227B809E9}"/>
          </ac:spMkLst>
        </pc:spChg>
      </pc:sldChg>
      <pc:sldChg chg="del">
        <pc:chgData name="Jon Rosdahl" userId="2820f357-2dd4-4127-8713-e0bfde0fd756" providerId="ADAL" clId="{3471A88B-F286-4A53-9145-44798AE6CED2}" dt="2023-07-08T20:28:50.529" v="261" actId="47"/>
        <pc:sldMkLst>
          <pc:docMk/>
          <pc:sldMk cId="2274522582" sldId="2378"/>
        </pc:sldMkLst>
      </pc:sldChg>
      <pc:sldChg chg="modSp add">
        <pc:chgData name="Jon Rosdahl" userId="2820f357-2dd4-4127-8713-e0bfde0fd756" providerId="ADAL" clId="{3471A88B-F286-4A53-9145-44798AE6CED2}" dt="2023-07-08T20:35:09.653" v="334" actId="20577"/>
        <pc:sldMkLst>
          <pc:docMk/>
          <pc:sldMk cId="815962510" sldId="2379"/>
        </pc:sldMkLst>
        <pc:spChg chg="mod">
          <ac:chgData name="Jon Rosdahl" userId="2820f357-2dd4-4127-8713-e0bfde0fd756" providerId="ADAL" clId="{3471A88B-F286-4A53-9145-44798AE6CED2}" dt="2023-07-08T20:35:09.653" v="334" actId="20577"/>
          <ac:spMkLst>
            <pc:docMk/>
            <pc:sldMk cId="815962510" sldId="2379"/>
            <ac:spMk id="2" creationId="{AC9B4C13-73A5-D451-FE29-88B18E63CC3D}"/>
          </ac:spMkLst>
        </pc:spChg>
      </pc:sldChg>
      <pc:sldChg chg="modSp add del">
        <pc:chgData name="Jon Rosdahl" userId="2820f357-2dd4-4127-8713-e0bfde0fd756" providerId="ADAL" clId="{3471A88B-F286-4A53-9145-44798AE6CED2}" dt="2023-07-08T20:34:36.134" v="325" actId="2696"/>
        <pc:sldMkLst>
          <pc:docMk/>
          <pc:sldMk cId="1798440987" sldId="2379"/>
        </pc:sldMkLst>
        <pc:spChg chg="mod">
          <ac:chgData name="Jon Rosdahl" userId="2820f357-2dd4-4127-8713-e0bfde0fd756" providerId="ADAL" clId="{3471A88B-F286-4A53-9145-44798AE6CED2}" dt="2023-07-08T20:34:28.679" v="323"/>
          <ac:spMkLst>
            <pc:docMk/>
            <pc:sldMk cId="1798440987" sldId="2379"/>
            <ac:spMk id="2" creationId="{7CF3A9F5-E65A-CD69-69A2-3F506631F712}"/>
          </ac:spMkLst>
        </pc:spChg>
      </pc:sldChg>
      <pc:sldChg chg="del">
        <pc:chgData name="Jon Rosdahl" userId="2820f357-2dd4-4127-8713-e0bfde0fd756" providerId="ADAL" clId="{3471A88B-F286-4A53-9145-44798AE6CED2}" dt="2023-07-08T20:28:51.003" v="262" actId="47"/>
        <pc:sldMkLst>
          <pc:docMk/>
          <pc:sldMk cId="2019052389" sldId="2379"/>
        </pc:sldMkLst>
      </pc:sldChg>
      <pc:sldChg chg="del">
        <pc:chgData name="Jon Rosdahl" userId="2820f357-2dd4-4127-8713-e0bfde0fd756" providerId="ADAL" clId="{3471A88B-F286-4A53-9145-44798AE6CED2}" dt="2023-07-08T20:28:51.517" v="263" actId="47"/>
        <pc:sldMkLst>
          <pc:docMk/>
          <pc:sldMk cId="1451371707" sldId="2380"/>
        </pc:sldMkLst>
      </pc:sldChg>
      <pc:sldChg chg="modSp add mod">
        <pc:chgData name="Jon Rosdahl" userId="2820f357-2dd4-4127-8713-e0bfde0fd756" providerId="ADAL" clId="{3471A88B-F286-4A53-9145-44798AE6CED2}" dt="2023-07-08T20:45:41.684" v="502" actId="20577"/>
        <pc:sldMkLst>
          <pc:docMk/>
          <pc:sldMk cId="3146585209" sldId="2380"/>
        </pc:sldMkLst>
        <pc:spChg chg="mod">
          <ac:chgData name="Jon Rosdahl" userId="2820f357-2dd4-4127-8713-e0bfde0fd756" providerId="ADAL" clId="{3471A88B-F286-4A53-9145-44798AE6CED2}" dt="2023-07-08T20:35:44.423" v="342" actId="20577"/>
          <ac:spMkLst>
            <pc:docMk/>
            <pc:sldMk cId="3146585209" sldId="2380"/>
            <ac:spMk id="2" creationId="{7E851FA4-9A5B-4F64-F543-E84B356B7D3A}"/>
          </ac:spMkLst>
        </pc:spChg>
        <pc:spChg chg="mod">
          <ac:chgData name="Jon Rosdahl" userId="2820f357-2dd4-4127-8713-e0bfde0fd756" providerId="ADAL" clId="{3471A88B-F286-4A53-9145-44798AE6CED2}" dt="2023-07-08T20:45:41.684" v="502" actId="20577"/>
          <ac:spMkLst>
            <pc:docMk/>
            <pc:sldMk cId="3146585209" sldId="2380"/>
            <ac:spMk id="3" creationId="{CB619E4B-5964-9587-3C3E-7DCC467C8FAF}"/>
          </ac:spMkLst>
        </pc:spChg>
      </pc:sldChg>
      <pc:sldChg chg="modSp add">
        <pc:chgData name="Jon Rosdahl" userId="2820f357-2dd4-4127-8713-e0bfde0fd756" providerId="ADAL" clId="{3471A88B-F286-4A53-9145-44798AE6CED2}" dt="2023-07-08T20:35:36.115" v="338" actId="20577"/>
        <pc:sldMkLst>
          <pc:docMk/>
          <pc:sldMk cId="1581815920" sldId="2381"/>
        </pc:sldMkLst>
        <pc:spChg chg="mod">
          <ac:chgData name="Jon Rosdahl" userId="2820f357-2dd4-4127-8713-e0bfde0fd756" providerId="ADAL" clId="{3471A88B-F286-4A53-9145-44798AE6CED2}" dt="2023-07-08T20:35:36.115" v="338" actId="20577"/>
          <ac:spMkLst>
            <pc:docMk/>
            <pc:sldMk cId="1581815920" sldId="2381"/>
            <ac:spMk id="2" creationId="{1DCDA5AA-3F75-820F-DFBC-3F83C9AC5367}"/>
          </ac:spMkLst>
        </pc:spChg>
      </pc:sldChg>
      <pc:sldMasterChg chg="modSp mod">
        <pc:chgData name="Jon Rosdahl" userId="2820f357-2dd4-4127-8713-e0bfde0fd756" providerId="ADAL" clId="{3471A88B-F286-4A53-9145-44798AE6CED2}" dt="2023-07-08T20:12:18.806" v="5" actId="20577"/>
        <pc:sldMasterMkLst>
          <pc:docMk/>
          <pc:sldMasterMk cId="350243259" sldId="2147483738"/>
        </pc:sldMasterMkLst>
        <pc:spChg chg="mod">
          <ac:chgData name="Jon Rosdahl" userId="2820f357-2dd4-4127-8713-e0bfde0fd756" providerId="ADAL" clId="{3471A88B-F286-4A53-9145-44798AE6CED2}" dt="2023-07-08T20:12:18.806" v="5" actId="20577"/>
          <ac:spMkLst>
            <pc:docMk/>
            <pc:sldMasterMk cId="350243259" sldId="214748373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802-11-23/0977r0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802-11-23/0977r0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802-11-23/0977r0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802-11-23/0977r0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802-11-23/0977r0</a:t>
            </a:r>
          </a:p>
        </p:txBody>
      </p:sp>
      <p:sp>
        <p:nvSpPr>
          <p:cNvPr id="5" name="Date Placeholder 4"/>
          <p:cNvSpPr>
            <a:spLocks noGrp="1"/>
          </p:cNvSpPr>
          <p:nvPr>
            <p:ph type="dt" idx="11"/>
          </p:nvPr>
        </p:nvSpPr>
        <p:spPr/>
        <p:txBody>
          <a:bodyPr/>
          <a:lstStyle/>
          <a:p>
            <a:pPr>
              <a:defRPr/>
            </a:pPr>
            <a:r>
              <a:rPr lang="en-US"/>
              <a:t>July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802-11-23/0977r0</a:t>
            </a:r>
          </a:p>
        </p:txBody>
      </p:sp>
      <p:sp>
        <p:nvSpPr>
          <p:cNvPr id="5" name="Date Placeholder 4"/>
          <p:cNvSpPr>
            <a:spLocks noGrp="1"/>
          </p:cNvSpPr>
          <p:nvPr>
            <p:ph type="dt" idx="11"/>
          </p:nvPr>
        </p:nvSpPr>
        <p:spPr/>
        <p:txBody>
          <a:bodyPr/>
          <a:lstStyle/>
          <a:p>
            <a:pPr>
              <a:defRPr/>
            </a:pPr>
            <a:r>
              <a:rPr lang="en-US"/>
              <a:t>July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802-11-23/0977r0</a:t>
            </a:r>
          </a:p>
        </p:txBody>
      </p:sp>
      <p:sp>
        <p:nvSpPr>
          <p:cNvPr id="5" name="Date Placeholder 4"/>
          <p:cNvSpPr>
            <a:spLocks noGrp="1"/>
          </p:cNvSpPr>
          <p:nvPr>
            <p:ph type="dt" idx="11"/>
          </p:nvPr>
        </p:nvSpPr>
        <p:spPr/>
        <p:txBody>
          <a:bodyPr/>
          <a:lstStyle/>
          <a:p>
            <a:pPr>
              <a:defRPr/>
            </a:pPr>
            <a:r>
              <a:rPr lang="en-US"/>
              <a:t>July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802-11-23/0977r0</a:t>
            </a:r>
          </a:p>
        </p:txBody>
      </p:sp>
      <p:sp>
        <p:nvSpPr>
          <p:cNvPr id="5" name="Date Placeholder 4"/>
          <p:cNvSpPr>
            <a:spLocks noGrp="1"/>
          </p:cNvSpPr>
          <p:nvPr>
            <p:ph type="dt" idx="11"/>
          </p:nvPr>
        </p:nvSpPr>
        <p:spPr/>
        <p:txBody>
          <a:bodyPr/>
          <a:lstStyle/>
          <a:p>
            <a:pPr>
              <a:defRPr/>
            </a:pPr>
            <a:r>
              <a:rPr lang="en-US"/>
              <a:t>July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altLang="en-US" sz="1200" dirty="0"/>
              <a:t>Normal Schedule:</a:t>
            </a:r>
            <a:br>
              <a:rPr lang="en-US" altLang="en-US" sz="1200" dirty="0"/>
            </a:br>
            <a:r>
              <a:rPr lang="en-US" altLang="en-US" sz="1200" dirty="0"/>
              <a:t>Monday 13:30-15:30 and finish on Tuesday 10:30-12:30 ET.</a:t>
            </a:r>
          </a:p>
          <a:p>
            <a:r>
              <a:rPr lang="en-US" altLang="en-US" sz="1200" dirty="0"/>
              <a:t>Feedback to be reviewed on Thursda</a:t>
            </a:r>
            <a:r>
              <a:rPr lang="en-US" sz="1200" dirty="0"/>
              <a:t>y </a:t>
            </a:r>
            <a:r>
              <a:rPr lang="en-US" altLang="en-US" sz="1200" dirty="0"/>
              <a:t>10:30-12:30 ET </a:t>
            </a:r>
          </a:p>
          <a:p>
            <a:endParaRPr lang="en-US" dirty="0"/>
          </a:p>
        </p:txBody>
      </p:sp>
      <p:sp>
        <p:nvSpPr>
          <p:cNvPr id="4" name="Header Placeholder 3"/>
          <p:cNvSpPr>
            <a:spLocks noGrp="1"/>
          </p:cNvSpPr>
          <p:nvPr>
            <p:ph type="hdr" idx="10"/>
          </p:nvPr>
        </p:nvSpPr>
        <p:spPr/>
        <p:txBody>
          <a:bodyPr/>
          <a:lstStyle/>
          <a:p>
            <a:r>
              <a:rPr lang="en-US"/>
              <a:t>doc.: IEEE 802-11-23/0977r0</a:t>
            </a:r>
          </a:p>
        </p:txBody>
      </p:sp>
      <p:sp>
        <p:nvSpPr>
          <p:cNvPr id="5" name="Date Placeholder 4"/>
          <p:cNvSpPr>
            <a:spLocks noGrp="1"/>
          </p:cNvSpPr>
          <p:nvPr>
            <p:ph type="dt" idx="11"/>
          </p:nvPr>
        </p:nvSpPr>
        <p:spPr/>
        <p:txBody>
          <a:bodyPr/>
          <a:lstStyle/>
          <a:p>
            <a:r>
              <a:rPr lang="en-US"/>
              <a:t>July 2023</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a:t>Monday 13:30-15:30 and finish on Tuesday 10:30-12:30 ET.</a:t>
            </a:r>
          </a:p>
          <a:p>
            <a:r>
              <a:rPr lang="en-US" altLang="en-US" sz="1200" dirty="0"/>
              <a:t>Feedback to be reviewed on Thursda</a:t>
            </a:r>
            <a:r>
              <a:rPr lang="en-US" sz="1200" dirty="0"/>
              <a:t>y 16 March 2023, </a:t>
            </a:r>
            <a:r>
              <a:rPr lang="en-US" altLang="en-US" sz="1200" dirty="0"/>
              <a:t>10:30-12:30 ET </a:t>
            </a:r>
          </a:p>
          <a:p>
            <a:endParaRPr lang="en-US" dirty="0"/>
          </a:p>
        </p:txBody>
      </p:sp>
      <p:sp>
        <p:nvSpPr>
          <p:cNvPr id="4" name="Header Placeholder 3"/>
          <p:cNvSpPr>
            <a:spLocks noGrp="1"/>
          </p:cNvSpPr>
          <p:nvPr>
            <p:ph type="hdr"/>
          </p:nvPr>
        </p:nvSpPr>
        <p:spPr/>
        <p:txBody>
          <a:bodyPr/>
          <a:lstStyle/>
          <a:p>
            <a:r>
              <a:rPr lang="en-US"/>
              <a:t>doc.: IEEE 802-11-23/0977r0</a:t>
            </a:r>
          </a:p>
        </p:txBody>
      </p:sp>
      <p:sp>
        <p:nvSpPr>
          <p:cNvPr id="5" name="Date Placeholder 4"/>
          <p:cNvSpPr>
            <a:spLocks noGrp="1"/>
          </p:cNvSpPr>
          <p:nvPr>
            <p:ph type="dt"/>
          </p:nvPr>
        </p:nvSpPr>
        <p:spPr/>
        <p:txBody>
          <a:bodyPr/>
          <a:lstStyle/>
          <a:p>
            <a:r>
              <a:rPr lang="en-US"/>
              <a:t>July 2023</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278682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802-11-23/0977r0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2023</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July 2023</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2023</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July 2023</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July 2023</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July 2023</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2023</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2023</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2023</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July 2023</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11-23-0977r0</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21/ec-21-0207-23-0PNP-ieee-802-lmsc-working-group-policies-and-procedures.pdf" TargetMode="External"/><Relationship Id="rId3" Type="http://schemas.openxmlformats.org/officeDocument/2006/relationships/hyperlink" Target="http://www.ieee802.org/devdocs.shtml" TargetMode="External"/><Relationship Id="rId7" Type="http://schemas.openxmlformats.org/officeDocument/2006/relationships/hyperlink" Target="https://mentor.ieee.org/802-ec/dcn/18/ec-18-0064-01-0PNP-csd-template-in-doc-format.do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ec/dcn/18/ec-18-0063-01-0PNP-csd-template-in-odt-format.odt" TargetMode="External"/><Relationship Id="rId11" Type="http://schemas.openxmlformats.org/officeDocument/2006/relationships/hyperlink" Target="http://www.ieee802.org/11/Rules/rules.shtml" TargetMode="External"/><Relationship Id="rId5" Type="http://schemas.openxmlformats.org/officeDocument/2006/relationships/hyperlink" Target="https://mentor.ieee.org/802-ec/dcn/17/ec-17-0090-25-0PNP-ieee-802-lmsc-operations-manual.pdf" TargetMode="External"/><Relationship Id="rId10" Type="http://schemas.openxmlformats.org/officeDocument/2006/relationships/hyperlink" Target="https://mentor.ieee.org/802-ec/dcn/17/ec-17-0093-05-0PNP-ieee-802-participation-slide-ppt.ppt" TargetMode="External"/><Relationship Id="rId4" Type="http://schemas.openxmlformats.org/officeDocument/2006/relationships/hyperlink" Target="https://ieee.box.com/v/PandP-LMSC" TargetMode="External"/><Relationship Id="rId9" Type="http://schemas.openxmlformats.org/officeDocument/2006/relationships/hyperlink" Target="https://mentor.ieee.org/802-ec/dcn/17/ec-17-0120-31-0PNP-ieee-802-lmsc-chairs-guidelines.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ieee802.org/1/files/public/docs2023/dj-draft-PAR-extension-0523-v01.pdf" TargetMode="External"/><Relationship Id="rId3" Type="http://schemas.openxmlformats.org/officeDocument/2006/relationships/hyperlink" Target="https://mentor.ieee.org/802-ec/dcn/18/ec-18-0088-01-ACSD-p60802.pdf" TargetMode="External"/><Relationship Id="rId7" Type="http://schemas.openxmlformats.org/officeDocument/2006/relationships/hyperlink" Target="https://mentor.ieee.org/802-ec/dcn/18/ec-18-0242-00-ACSD-p802-1dg.pdf" TargetMode="External"/><Relationship Id="rId12" Type="http://schemas.openxmlformats.org/officeDocument/2006/relationships/hyperlink" Target="https://mentor.ieee.org/802.11/dcn/23/11-23-0079-05-0uhr-uhr-draft-proposed-csd.docx" TargetMode="External"/><Relationship Id="rId2" Type="http://schemas.openxmlformats.org/officeDocument/2006/relationships/hyperlink" Target="https://www.ieee802.org/1/files/public/docs2023/60802-draft-PAR-modification-0523-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g-draft-PAR-extension-0523-v01.pdf" TargetMode="External"/><Relationship Id="rId11" Type="http://schemas.openxmlformats.org/officeDocument/2006/relationships/hyperlink" Target="https://mentor.ieee.org/802.11/dcn/23/11-23-0480-01-0uhr-uhr-proposed-par.pdf" TargetMode="External"/><Relationship Id="rId5" Type="http://schemas.openxmlformats.org/officeDocument/2006/relationships/hyperlink" Target="https://protect2.fireeye.com/v1/url?k=31323334-501d5122-313273af-454445555731-afeff704524eb8fa&amp;q=1&amp;e=a299d06e-7032-4dc3-bdd9-87f4ffdf9956&amp;u=https%3A%2F%2Fwww.ieee802.org%2F1%2Ffiles%2Fpublic%2Fdocs2023%2Fdy-draft-CSD-0523-v01.pdf" TargetMode="External"/><Relationship Id="rId10" Type="http://schemas.openxmlformats.org/officeDocument/2006/relationships/hyperlink" Target="https://mentor.ieee.org/802.1/dcn/23/1-23-0004-06-ICne-draft-nendica-icaid-renewal-to-september-2025.docx" TargetMode="External"/><Relationship Id="rId4" Type="http://schemas.openxmlformats.org/officeDocument/2006/relationships/hyperlink" Target="https://protect2.fireeye.com/v1/url?k=31323334-501d5122-313273af-454445555731-02d06c38c192a614&amp;q=1&amp;e=a299d06e-7032-4dc3-bdd9-87f4ffdf9956&amp;u=https%3A%2F%2Fwww.ieee802.org%2F1%2Ffiles%2Fpublic%2Fdocs2023%2Fdy-draft-PAR-0523-v01.pdf" TargetMode="External"/><Relationship Id="rId9" Type="http://schemas.openxmlformats.org/officeDocument/2006/relationships/hyperlink" Target="https://mentor.ieee.org/802-ec/dcn/19/ec-19-0139-00-ACSD-p802-1qdj.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3/11-23-0380-00-0PAR-Minutes-march-2023-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www.ieee802.org/1/files/public/docs2023/dj-draft-PAR-extension-0523-v01.pdf" TargetMode="External"/><Relationship Id="rId3" Type="http://schemas.openxmlformats.org/officeDocument/2006/relationships/hyperlink" Target="https://mentor.ieee.org/802-ec/dcn/18/ec-18-0088-01-ACSD-p60802.pdf" TargetMode="External"/><Relationship Id="rId7" Type="http://schemas.openxmlformats.org/officeDocument/2006/relationships/hyperlink" Target="https://mentor.ieee.org/802-ec/dcn/18/ec-18-0242-00-ACSD-p802-1dg.pdf" TargetMode="External"/><Relationship Id="rId12" Type="http://schemas.openxmlformats.org/officeDocument/2006/relationships/hyperlink" Target="https://mentor.ieee.org/802.11/dcn/23/11-23-0079-05-0uhr-uhr-draft-proposed-csd.docx" TargetMode="External"/><Relationship Id="rId2" Type="http://schemas.openxmlformats.org/officeDocument/2006/relationships/hyperlink" Target="https://www.ieee802.org/1/files/public/docs2023/60802-draft-PAR-modification-0523-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g-draft-PAR-extension-0523-v01.pdf" TargetMode="External"/><Relationship Id="rId11" Type="http://schemas.openxmlformats.org/officeDocument/2006/relationships/hyperlink" Target="https://mentor.ieee.org/802.11/dcn/23/11-23-0480-01-0uhr-uhr-proposed-par.pdf" TargetMode="External"/><Relationship Id="rId5" Type="http://schemas.openxmlformats.org/officeDocument/2006/relationships/hyperlink" Target="https://protect2.fireeye.com/v1/url?k=31323334-501d5122-313273af-454445555731-afeff704524eb8fa&amp;q=1&amp;e=a299d06e-7032-4dc3-bdd9-87f4ffdf9956&amp;u=https%3A%2F%2Fwww.ieee802.org%2F1%2Ffiles%2Fpublic%2Fdocs2023%2Fdy-draft-CSD-0523-v01.pdf" TargetMode="External"/><Relationship Id="rId10" Type="http://schemas.openxmlformats.org/officeDocument/2006/relationships/hyperlink" Target="https://mentor.ieee.org/802.1/dcn/23/1-23-0004-06-ICne-draft-nendica-icaid-renewal-to-september-2025.docx" TargetMode="External"/><Relationship Id="rId4" Type="http://schemas.openxmlformats.org/officeDocument/2006/relationships/hyperlink" Target="https://protect2.fireeye.com/v1/url?k=31323334-501d5122-313273af-454445555731-02d06c38c192a614&amp;q=1&amp;e=a299d06e-7032-4dc3-bdd9-87f4ffdf9956&amp;u=https%3A%2F%2Fwww.ieee802.org%2F1%2Ffiles%2Fpublic%2Fdocs2023%2Fdy-draft-PAR-0523-v01.pdf" TargetMode="External"/><Relationship Id="rId9" Type="http://schemas.openxmlformats.org/officeDocument/2006/relationships/hyperlink" Target="https://mentor.ieee.org/802-ec/dcn/19/ec-19-0139-00-ACSD-p802-1qdj.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ec/dcn/18/ec-18-0088-01-ACSD-p60802.pdf" TargetMode="External"/><Relationship Id="rId2" Type="http://schemas.openxmlformats.org/officeDocument/2006/relationships/hyperlink" Target="https://www.ieee802.org/1/files/public/docs2023/60802-draft-PAR-modification-0523-v01.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protect2.fireeye.com/v1/url?k=31323334-501d5122-313273af-454445555731-afeff704524eb8fa&amp;q=1&amp;e=a299d06e-7032-4dc3-bdd9-87f4ffdf9956&amp;u=https%3A%2F%2Fwww.ieee802.org%2F1%2Ffiles%2Fpublic%2Fdocs2023%2Fdy-draft-CSD-0523-v01.pdf" TargetMode="External"/><Relationship Id="rId2" Type="http://schemas.openxmlformats.org/officeDocument/2006/relationships/hyperlink" Target="https://protect2.fireeye.com/v1/url?k=31323334-501d5122-313273af-454445555731-02d06c38c192a614&amp;q=1&amp;e=a299d06e-7032-4dc3-bdd9-87f4ffdf9956&amp;u=https%3A%2F%2Fwww.ieee802.org%2F1%2Ffiles%2Fpublic%2Fdocs2023%2Fdy-draft-PAR-0523-v01.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ec/dcn/18/ec-18-0242-00-ACSD-p802-1dg.pdf" TargetMode="External"/><Relationship Id="rId2" Type="http://schemas.openxmlformats.org/officeDocument/2006/relationships/hyperlink" Target="https://www.ieee802.org/1/files/public/docs2023/dg-draft-PAR-extension-0523-v01.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ieee802.org/1/files/public/docs2023/dj-draft-PAR-extension-0523-v01.pdf" TargetMode="External"/><Relationship Id="rId3" Type="http://schemas.openxmlformats.org/officeDocument/2006/relationships/hyperlink" Target="https://mentor.ieee.org/802-ec/dcn/18/ec-18-0088-01-ACSD-p60802.pdf" TargetMode="External"/><Relationship Id="rId7" Type="http://schemas.openxmlformats.org/officeDocument/2006/relationships/hyperlink" Target="https://mentor.ieee.org/802-ec/dcn/18/ec-18-0242-00-ACSD-p802-1dg.pdf" TargetMode="External"/><Relationship Id="rId12" Type="http://schemas.openxmlformats.org/officeDocument/2006/relationships/hyperlink" Target="https://mentor.ieee.org/802.11/dcn/23/11-23-0079-05-0uhr-uhr-draft-proposed-csd.docx" TargetMode="External"/><Relationship Id="rId2" Type="http://schemas.openxmlformats.org/officeDocument/2006/relationships/hyperlink" Target="https://www.ieee802.org/1/files/public/docs2023/60802-draft-PAR-modification-0523-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g-draft-PAR-extension-0523-v01.pdf" TargetMode="External"/><Relationship Id="rId11" Type="http://schemas.openxmlformats.org/officeDocument/2006/relationships/hyperlink" Target="https://mentor.ieee.org/802.11/dcn/23/11-23-0480-01-0uhr-uhr-proposed-par.pdf" TargetMode="External"/><Relationship Id="rId5" Type="http://schemas.openxmlformats.org/officeDocument/2006/relationships/hyperlink" Target="https://protect2.fireeye.com/v1/url?k=31323334-501d5122-313273af-454445555731-afeff704524eb8fa&amp;q=1&amp;e=a299d06e-7032-4dc3-bdd9-87f4ffdf9956&amp;u=https%3A%2F%2Fwww.ieee802.org%2F1%2Ffiles%2Fpublic%2Fdocs2023%2Fdy-draft-CSD-0523-v01.pdf" TargetMode="External"/><Relationship Id="rId10" Type="http://schemas.openxmlformats.org/officeDocument/2006/relationships/hyperlink" Target="https://mentor.ieee.org/802.1/dcn/23/1-23-0004-06-ICne-draft-nendica-icaid-renewal-to-september-2025.docx" TargetMode="External"/><Relationship Id="rId4" Type="http://schemas.openxmlformats.org/officeDocument/2006/relationships/hyperlink" Target="https://protect2.fireeye.com/v1/url?k=31323334-501d5122-313273af-454445555731-02d06c38c192a614&amp;q=1&amp;e=a299d06e-7032-4dc3-bdd9-87f4ffdf9956&amp;u=https%3A%2F%2Fwww.ieee802.org%2F1%2Ffiles%2Fpublic%2Fdocs2023%2Fdy-draft-PAR-0523-v01.pdf" TargetMode="External"/><Relationship Id="rId9" Type="http://schemas.openxmlformats.org/officeDocument/2006/relationships/hyperlink" Target="https://mentor.ieee.org/802-ec/dcn/19/ec-19-0139-00-ACSD-p802-1qdj.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ec/dcn/19/ec-19-0139-00-ACSD-p802-1qdj.pdf" TargetMode="External"/><Relationship Id="rId2" Type="http://schemas.openxmlformats.org/officeDocument/2006/relationships/hyperlink" Target="https://www.ieee802.org/1/files/public/docs2023/dj-draft-PAR-Extension-0523-v01.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dcn/23/1-23-0004-06-ICne-draft-nendica-icaid-renewal-to-september-2025.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0079-05-0uhr-uhr-draft-proposed-csd.docx" TargetMode="External"/><Relationship Id="rId2" Type="http://schemas.openxmlformats.org/officeDocument/2006/relationships/hyperlink" Target="https://mentor.ieee.org/802.11/dcn/23/11-23-0480-01-0uhr-uhr-proposed-par.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s://ieee802.org/PARs.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3/11-23-0380-00-0PAR-minutes-march-2023-session.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Times New Roman" panose="02020603050405020304" pitchFamily="18" charset="0"/>
                <a:cs typeface="Times New Roman" panose="02020603050405020304" pitchFamily="18" charset="0"/>
              </a:rPr>
              <a:t>PAR Review SC - Meeting Agenda and Comment slides - July 2023 - Berlin Plenary</a:t>
            </a:r>
            <a:endParaRPr lang="en-GB" dirty="0">
              <a:latin typeface="Times New Roman" panose="02020603050405020304" pitchFamily="18" charset="0"/>
              <a:cs typeface="Times New Roman" panose="02020603050405020304" pitchFamily="18" charset="0"/>
            </a:endParaRPr>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2023-07-10</a:t>
            </a:r>
          </a:p>
        </p:txBody>
      </p:sp>
      <p:sp>
        <p:nvSpPr>
          <p:cNvPr id="6" name="Date Placeholder 3"/>
          <p:cNvSpPr>
            <a:spLocks noGrp="1"/>
          </p:cNvSpPr>
          <p:nvPr>
            <p:ph type="dt" idx="10"/>
          </p:nvPr>
        </p:nvSpPr>
        <p:spPr/>
        <p:txBody>
          <a:bodyPr/>
          <a:lstStyle/>
          <a:p>
            <a:r>
              <a:rPr lang="en-US"/>
              <a:t>July 2023</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2023</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2" y="1484784"/>
            <a:ext cx="10475382" cy="4809655"/>
          </a:xfrm>
          <a:noFill/>
        </p:spPr>
        <p:txBody>
          <a:bodyPr/>
          <a:lstStyle/>
          <a:p>
            <a:r>
              <a:rPr lang="en-US" b="1" i="0" dirty="0">
                <a:solidFill>
                  <a:srgbClr val="000000"/>
                </a:solidFill>
                <a:effectLst/>
              </a:rPr>
              <a:t>IEEE LMSC 802 policies and procedures/operations manual: </a:t>
            </a:r>
            <a:r>
              <a:rPr lang="en-US" altLang="en-US" sz="2000" dirty="0">
                <a:hlinkClick r:id="rId3"/>
              </a:rPr>
              <a:t>http://www.ieee802.org/devdocs.shtml</a:t>
            </a:r>
            <a:r>
              <a:rPr lang="en-US" altLang="en-US" sz="2000" dirty="0"/>
              <a:t> </a:t>
            </a:r>
          </a:p>
          <a:p>
            <a:pPr algn="l">
              <a:buFont typeface="Arial" panose="020B0604020202020204" pitchFamily="34" charset="0"/>
              <a:buChar char="•"/>
            </a:pPr>
            <a:r>
              <a:rPr lang="en-US" b="0" i="0" dirty="0">
                <a:solidFill>
                  <a:srgbClr val="000000"/>
                </a:solidFill>
                <a:effectLst/>
                <a:hlinkClick r:id="rId4"/>
              </a:rPr>
              <a:t>IEEE 802 Policies &amp; Procedures</a:t>
            </a:r>
            <a:r>
              <a:rPr lang="en-US" b="0" i="0" dirty="0">
                <a:solidFill>
                  <a:srgbClr val="000000"/>
                </a:solidFill>
                <a:effectLst/>
              </a:rPr>
              <a:t> </a:t>
            </a:r>
            <a:r>
              <a:rPr lang="en-US" sz="2000" b="0" i="0" dirty="0">
                <a:solidFill>
                  <a:srgbClr val="000000"/>
                </a:solidFill>
                <a:effectLst/>
              </a:rPr>
              <a:t>(approved by IEEE-SA Standards Board 22 May 2020) </a:t>
            </a:r>
            <a:endParaRPr lang="en-US" b="0" i="0" dirty="0">
              <a:solidFill>
                <a:srgbClr val="000000"/>
              </a:solidFill>
              <a:effectLst/>
            </a:endParaRPr>
          </a:p>
          <a:p>
            <a:pPr algn="l">
              <a:buFont typeface="Arial" panose="020B0604020202020204" pitchFamily="34" charset="0"/>
              <a:buChar char="•"/>
            </a:pPr>
            <a:r>
              <a:rPr lang="en-US" b="0" i="0" dirty="0">
                <a:solidFill>
                  <a:srgbClr val="000000"/>
                </a:solidFill>
                <a:effectLst/>
                <a:hlinkClick r:id="rId5"/>
              </a:rPr>
              <a:t>IEEE 802 Operations Manual</a:t>
            </a:r>
            <a:r>
              <a:rPr lang="en-US" sz="2000" b="0" i="0" dirty="0">
                <a:solidFill>
                  <a:srgbClr val="000000"/>
                </a:solidFill>
                <a:effectLst/>
              </a:rPr>
              <a:t>, v25, effective 19 November 2021</a:t>
            </a:r>
            <a:endParaRPr lang="en-US" b="0" i="0" dirty="0">
              <a:solidFill>
                <a:srgbClr val="000000"/>
              </a:solidFill>
              <a:effectLst/>
            </a:endParaRPr>
          </a:p>
          <a:p>
            <a:pPr marL="742950" lvl="1" indent="-285750" algn="l">
              <a:buFont typeface="Arial" panose="020B0604020202020204" pitchFamily="34" charset="0"/>
              <a:buChar char="•"/>
            </a:pPr>
            <a:r>
              <a:rPr lang="en-US" sz="1800" b="0" i="0" dirty="0">
                <a:solidFill>
                  <a:srgbClr val="000000"/>
                </a:solidFill>
                <a:effectLst/>
              </a:rPr>
              <a:t>Criteria for Standards Development (CSD) in </a:t>
            </a:r>
            <a:r>
              <a:rPr lang="en-US" sz="1800" b="0" i="0" dirty="0">
                <a:solidFill>
                  <a:srgbClr val="000000"/>
                </a:solidFill>
                <a:effectLst/>
                <a:hlinkClick r:id="rId6"/>
              </a:rPr>
              <a:t>Open Document Format (ODF)</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 and </a:t>
            </a:r>
            <a:r>
              <a:rPr lang="en-US" sz="1800" b="0" i="0" dirty="0">
                <a:solidFill>
                  <a:srgbClr val="000000"/>
                </a:solidFill>
                <a:effectLst/>
                <a:hlinkClick r:id="rId7"/>
              </a:rPr>
              <a:t>Word 97/2000/XP format</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a:t>
            </a:r>
          </a:p>
          <a:p>
            <a:pPr algn="l">
              <a:buFont typeface="Arial" panose="020B0604020202020204" pitchFamily="34" charset="0"/>
              <a:buChar char="•"/>
            </a:pPr>
            <a:r>
              <a:rPr lang="en-US" b="0" i="0" dirty="0">
                <a:solidFill>
                  <a:srgbClr val="000000"/>
                </a:solidFill>
                <a:effectLst/>
                <a:hlinkClick r:id="rId8"/>
              </a:rPr>
              <a:t>IEEE 802 Working Group Policies and Procedures</a:t>
            </a:r>
            <a:r>
              <a:rPr lang="en-US" b="0" i="0" dirty="0">
                <a:solidFill>
                  <a:srgbClr val="000000"/>
                </a:solidFill>
                <a:effectLst/>
              </a:rPr>
              <a:t> </a:t>
            </a:r>
            <a:r>
              <a:rPr lang="en-US" sz="2000" b="0" i="0" dirty="0">
                <a:solidFill>
                  <a:srgbClr val="000000"/>
                </a:solidFill>
                <a:effectLst/>
              </a:rPr>
              <a:t>v23, effective 7 December 2021.</a:t>
            </a:r>
          </a:p>
          <a:p>
            <a:pPr algn="l">
              <a:buFont typeface="Arial" panose="020B0604020202020204" pitchFamily="34" charset="0"/>
              <a:buChar char="•"/>
            </a:pPr>
            <a:r>
              <a:rPr lang="en-US" b="0" i="0" dirty="0">
                <a:solidFill>
                  <a:srgbClr val="000000"/>
                </a:solidFill>
                <a:effectLst/>
                <a:hlinkClick r:id="rId9"/>
              </a:rPr>
              <a:t>IEEE 802 LMSC Chair's Guidelines</a:t>
            </a:r>
            <a:r>
              <a:rPr lang="en-US" b="0" i="0" dirty="0">
                <a:solidFill>
                  <a:srgbClr val="000000"/>
                </a:solidFill>
                <a:effectLst/>
              </a:rPr>
              <a:t>, </a:t>
            </a:r>
            <a:r>
              <a:rPr lang="en-US" sz="2000" b="0" i="0" dirty="0">
                <a:solidFill>
                  <a:srgbClr val="000000"/>
                </a:solidFill>
                <a:effectLst/>
              </a:rPr>
              <a:t>v31, effective 23 July 2021</a:t>
            </a:r>
          </a:p>
          <a:p>
            <a:pPr algn="l">
              <a:buFont typeface="Arial" panose="020B0604020202020204" pitchFamily="34" charset="0"/>
              <a:buChar char="•"/>
            </a:pPr>
            <a:r>
              <a:rPr lang="en-US" b="1" i="0" dirty="0">
                <a:solidFill>
                  <a:srgbClr val="000000"/>
                </a:solidFill>
                <a:effectLst/>
              </a:rPr>
              <a:t>IEEE Participant Behavior - Individual Method</a:t>
            </a:r>
            <a:endParaRPr lang="en-US" b="0" i="0" dirty="0">
              <a:solidFill>
                <a:srgbClr val="000000"/>
              </a:solidFill>
              <a:effectLst/>
            </a:endParaRPr>
          </a:p>
          <a:p>
            <a:pPr marL="742950" lvl="1" indent="-285750" algn="l">
              <a:buFont typeface="Arial" panose="020B0604020202020204" pitchFamily="34" charset="0"/>
              <a:buChar char="•"/>
            </a:pPr>
            <a:r>
              <a:rPr lang="en-US" b="0" i="0" dirty="0">
                <a:solidFill>
                  <a:srgbClr val="000000"/>
                </a:solidFill>
                <a:effectLst/>
                <a:hlinkClick r:id="rId10"/>
              </a:rPr>
              <a:t>Slide detailing appropriate participant behavior</a:t>
            </a:r>
            <a:r>
              <a:rPr lang="en-US" b="0" i="0" dirty="0">
                <a:solidFill>
                  <a:srgbClr val="000000"/>
                </a:solidFill>
                <a:effectLst/>
              </a:rPr>
              <a:t> (PDF).</a:t>
            </a:r>
          </a:p>
          <a:p>
            <a:pPr marL="742950" lvl="1" indent="-285750" algn="l">
              <a:buFont typeface="Arial" panose="020B0604020202020204" pitchFamily="34" charset="0"/>
              <a:buChar char="•"/>
            </a:pPr>
            <a:endParaRPr lang="en-US" b="0" i="0" dirty="0">
              <a:solidFill>
                <a:srgbClr val="000000"/>
              </a:solidFill>
              <a:effectLst/>
            </a:endParaRPr>
          </a:p>
          <a:p>
            <a:r>
              <a:rPr lang="en-US" dirty="0"/>
              <a:t>Policies and Procedures hierarchy</a:t>
            </a:r>
            <a:r>
              <a:rPr lang="en-US" sz="1600" dirty="0"/>
              <a:t>: </a:t>
            </a:r>
            <a:r>
              <a:rPr lang="en-US" sz="1600" b="0" dirty="0">
                <a:hlinkClick r:id="rId11"/>
              </a:rPr>
              <a:t>http://www.ieee802.org/11/Rules/rules.shtml</a:t>
            </a:r>
            <a:endParaRPr lang="en-US" sz="1600" b="0" dirty="0"/>
          </a:p>
          <a:p>
            <a:endParaRPr lang="en-US" sz="1600" b="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2023</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15 Sept 2022):</a:t>
            </a:r>
          </a:p>
          <a:p>
            <a:pPr lvl="1"/>
            <a:r>
              <a:rPr lang="en-US" altLang="en-US" dirty="0">
                <a:hlinkClick r:id="rId3"/>
              </a:rPr>
              <a:t>https://mentor.ieee.org/802.11/dcn/22/11-22-1638-00-0000-802-11-operations-manual.docx</a:t>
            </a:r>
            <a:endParaRPr lang="en-US" altLang="en-US" dirty="0"/>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2023</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798981"/>
          </a:xfrm>
        </p:spPr>
        <p:txBody>
          <a:bodyPr/>
          <a:lstStyle/>
          <a:p>
            <a:r>
              <a:rPr lang="en-US" sz="2400" dirty="0"/>
              <a:t>IEEE 802 PARs &amp; ICAIDs under consideration</a:t>
            </a:r>
            <a:br>
              <a:rPr lang="en-US" sz="2400" dirty="0"/>
            </a:br>
            <a:r>
              <a:rPr lang="en-US" sz="2400" dirty="0"/>
              <a:t>for 2023 July IEEE 802 Mixed-mode Plenary</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628800"/>
            <a:ext cx="10547392" cy="4702599"/>
          </a:xfrm>
        </p:spPr>
        <p:txBody>
          <a:bodyPr/>
          <a:lstStyle/>
          <a:p>
            <a:pPr algn="l"/>
            <a:r>
              <a:rPr lang="en-US" b="1" i="0" dirty="0">
                <a:solidFill>
                  <a:srgbClr val="000000"/>
                </a:solidFill>
                <a:effectLst/>
                <a:latin typeface="Times New Roman" panose="02020603050405020304" pitchFamily="18" charset="0"/>
              </a:rPr>
              <a:t>Jul 9 - 14, 2023 Berlin Germany</a:t>
            </a:r>
          </a:p>
          <a:p>
            <a:pPr algn="l">
              <a:buFont typeface="Arial" panose="020B0604020202020204" pitchFamily="34" charset="0"/>
              <a:buChar char="•"/>
            </a:pPr>
            <a:r>
              <a:rPr lang="en-US" b="0" i="0" dirty="0">
                <a:solidFill>
                  <a:srgbClr val="000000"/>
                </a:solidFill>
                <a:effectLst/>
                <a:latin typeface="Times New Roman" panose="02020603050405020304" pitchFamily="18" charset="0"/>
              </a:rPr>
              <a:t>60802 - Standard - Time-Sensitive Networking Profile for Industrial Automation, </a:t>
            </a:r>
            <a:r>
              <a:rPr lang="en-US" b="0" i="0" dirty="0">
                <a:solidFill>
                  <a:srgbClr val="000000"/>
                </a:solidFill>
                <a:effectLst/>
                <a:latin typeface="Times New Roman" panose="02020603050405020304" pitchFamily="18" charset="0"/>
                <a:hlinkClick r:id="rId2"/>
              </a:rPr>
              <a:t>PAR modification</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3"/>
              </a:rPr>
              <a:t>CSD</a:t>
            </a:r>
            <a:endParaRPr lang="en-US"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b="0" i="0" dirty="0">
                <a:solidFill>
                  <a:srgbClr val="000000"/>
                </a:solidFill>
                <a:effectLst/>
                <a:latin typeface="Times New Roman" panose="02020603050405020304" pitchFamily="18" charset="0"/>
              </a:rPr>
              <a:t>802.1Qdy - Amendment: YANG for the Multiple Spanning Tree Protocol, </a:t>
            </a:r>
            <a:r>
              <a:rPr lang="en-US" b="0" i="0" dirty="0">
                <a:solidFill>
                  <a:srgbClr val="000000"/>
                </a:solidFill>
                <a:effectLst/>
                <a:latin typeface="Times New Roman" panose="02020603050405020304" pitchFamily="18" charset="0"/>
                <a:hlinkClick r:id="rId4"/>
              </a:rPr>
              <a:t>PAR</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5"/>
              </a:rPr>
              <a:t>CSD</a:t>
            </a:r>
            <a:endParaRPr lang="en-US"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b="0" i="0" dirty="0">
                <a:solidFill>
                  <a:srgbClr val="000000"/>
                </a:solidFill>
                <a:effectLst/>
                <a:latin typeface="Times New Roman" panose="02020603050405020304" pitchFamily="18" charset="0"/>
              </a:rPr>
              <a:t>802.1DG - Standard: Time-Sensitive Networking Profile for Automotive In-Vehicle Ethernet Communications, </a:t>
            </a:r>
            <a:r>
              <a:rPr lang="en-US" b="0" i="0" dirty="0">
                <a:solidFill>
                  <a:srgbClr val="000000"/>
                </a:solidFill>
                <a:effectLst/>
                <a:latin typeface="Times New Roman" panose="02020603050405020304" pitchFamily="18" charset="0"/>
                <a:hlinkClick r:id="rId6"/>
              </a:rPr>
              <a:t>PAR Extension</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7"/>
              </a:rPr>
              <a:t>CSD</a:t>
            </a:r>
            <a:endParaRPr lang="en-US"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b="0" i="0" dirty="0">
                <a:solidFill>
                  <a:srgbClr val="000000"/>
                </a:solidFill>
                <a:effectLst/>
                <a:latin typeface="Times New Roman" panose="02020603050405020304" pitchFamily="18" charset="0"/>
              </a:rPr>
              <a:t>802.1Qdj - Amendment: Configuration Enhancements for Time-Sensitive Networking  </a:t>
            </a:r>
            <a:r>
              <a:rPr lang="en-US" b="0" i="0" dirty="0">
                <a:solidFill>
                  <a:srgbClr val="000000"/>
                </a:solidFill>
                <a:effectLst/>
                <a:latin typeface="Times New Roman" panose="02020603050405020304" pitchFamily="18" charset="0"/>
                <a:hlinkClick r:id="rId8"/>
              </a:rPr>
              <a:t>PAR extension</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9"/>
              </a:rPr>
              <a:t>CSD</a:t>
            </a:r>
            <a:endParaRPr lang="en-US"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b="0" i="0" dirty="0">
                <a:solidFill>
                  <a:srgbClr val="000000"/>
                </a:solidFill>
                <a:effectLst/>
                <a:latin typeface="Times New Roman" panose="02020603050405020304" pitchFamily="18" charset="0"/>
              </a:rPr>
              <a:t>802.1 - Industry Connections: </a:t>
            </a:r>
            <a:r>
              <a:rPr lang="en-US" b="0" i="0" dirty="0" err="1">
                <a:solidFill>
                  <a:srgbClr val="000000"/>
                </a:solidFill>
                <a:effectLst/>
                <a:latin typeface="Times New Roman" panose="02020603050405020304" pitchFamily="18" charset="0"/>
              </a:rPr>
              <a:t>Nendica</a:t>
            </a:r>
            <a:r>
              <a:rPr lang="en-US" b="0" i="0" dirty="0">
                <a:solidFill>
                  <a:srgbClr val="000000"/>
                </a:solidFill>
                <a:effectLst/>
                <a:latin typeface="Times New Roman" panose="02020603050405020304" pitchFamily="18" charset="0"/>
              </a:rPr>
              <a:t>  - </a:t>
            </a:r>
            <a:r>
              <a:rPr lang="en-US" b="0" i="0" dirty="0">
                <a:solidFill>
                  <a:srgbClr val="000000"/>
                </a:solidFill>
                <a:effectLst/>
                <a:latin typeface="Times New Roman" panose="02020603050405020304" pitchFamily="18" charset="0"/>
                <a:hlinkClick r:id="rId10"/>
              </a:rPr>
              <a:t>ICAID</a:t>
            </a:r>
            <a:endParaRPr lang="en-US"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b="0" i="0" dirty="0">
                <a:solidFill>
                  <a:srgbClr val="000000"/>
                </a:solidFill>
                <a:effectLst/>
                <a:latin typeface="Times New Roman" panose="02020603050405020304" pitchFamily="18" charset="0"/>
              </a:rPr>
              <a:t>802.11bn - Amendment: Enhancements for Ultra High Reliability, </a:t>
            </a:r>
            <a:r>
              <a:rPr lang="en-US" b="0" i="0" dirty="0">
                <a:solidFill>
                  <a:srgbClr val="000000"/>
                </a:solidFill>
                <a:effectLst/>
                <a:latin typeface="Times New Roman" panose="02020603050405020304" pitchFamily="18" charset="0"/>
                <a:hlinkClick r:id="rId11"/>
              </a:rPr>
              <a:t>PAR</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12"/>
              </a:rPr>
              <a:t>CSD</a:t>
            </a:r>
            <a:endParaRPr lang="en-US" b="0" i="0" dirty="0">
              <a:solidFill>
                <a:srgbClr val="000000"/>
              </a:solidFill>
              <a:effectLst/>
              <a:latin typeface="Times New Roman" panose="02020603050405020304" pitchFamily="18" charset="0"/>
            </a:endParaRPr>
          </a:p>
          <a:p>
            <a:endParaRPr lang="en-US"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July 10 and 13, 2023</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10000"/>
          </a:bodyPr>
          <a:lstStyle/>
          <a:p>
            <a:pPr marL="0" indent="0"/>
            <a:r>
              <a:rPr lang="en-US" dirty="0"/>
              <a:t>Agenda:</a:t>
            </a:r>
          </a:p>
          <a:p>
            <a:pPr marL="0" indent="0"/>
            <a:r>
              <a:rPr lang="en-US" dirty="0"/>
              <a:t>Monday 10 July 2023 13:30-15:30 ET</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Plenary.</a:t>
            </a:r>
          </a:p>
          <a:p>
            <a:pPr marL="1257300" lvl="2" indent="-457200">
              <a:buFont typeface="+mj-lt"/>
              <a:buAutoNum type="arabicPeriod"/>
            </a:pPr>
            <a:r>
              <a:rPr lang="en-US" sz="2000" dirty="0"/>
              <a:t>Post Feedback to 802 EC Reflector by 11 July 2023, 6:30 pm ET</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13 July 2023 - 10:30-12:30 ET</a:t>
            </a:r>
            <a:endParaRPr lang="en-US" b="0" dirty="0"/>
          </a:p>
          <a:p>
            <a:pPr marL="800100" lvl="2" indent="0"/>
            <a:r>
              <a:rPr lang="en-US" b="0" dirty="0"/>
              <a:t>	</a:t>
            </a:r>
            <a:r>
              <a:rPr lang="en-US" sz="1600" b="0" dirty="0"/>
              <a:t>1. Review Responses</a:t>
            </a:r>
          </a:p>
          <a:p>
            <a:pPr marL="800100" lvl="2" indent="0"/>
            <a:r>
              <a:rPr lang="en-US" sz="1600" b="0" dirty="0"/>
              <a:t>	2. Provide any required feedback to WG (email)</a:t>
            </a:r>
          </a:p>
          <a:p>
            <a:pPr marL="800100" lvl="2" indent="0"/>
            <a:r>
              <a:rPr lang="en-US" sz="1600" b="0" dirty="0"/>
              <a:t>	3. Adjourn</a:t>
            </a:r>
          </a:p>
        </p:txBody>
      </p:sp>
      <p:sp>
        <p:nvSpPr>
          <p:cNvPr id="6" name="Date Placeholder 5"/>
          <p:cNvSpPr>
            <a:spLocks noGrp="1"/>
          </p:cNvSpPr>
          <p:nvPr>
            <p:ph type="dt" idx="10"/>
          </p:nvPr>
        </p:nvSpPr>
        <p:spPr/>
        <p:txBody>
          <a:bodyPr/>
          <a:lstStyle/>
          <a:p>
            <a:r>
              <a:rPr lang="en-US"/>
              <a:t>July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March</a:t>
            </a:r>
            <a:r>
              <a:rPr lang="en-US" sz="2000" b="1" dirty="0"/>
              <a:t> 2023 in document  11-23/0380r0 :</a:t>
            </a:r>
          </a:p>
          <a:p>
            <a:r>
              <a:rPr lang="en-US" sz="2000" dirty="0"/>
              <a:t>	</a:t>
            </a:r>
            <a:r>
              <a:rPr lang="en-US" sz="2000" dirty="0">
                <a:hlinkClick r:id="rId2"/>
              </a:rPr>
              <a:t>https://mentor.ieee.org/802.11/dcn/23/11-23-0380-00-0PAR-Minutes-march-2023-session.docx</a:t>
            </a:r>
            <a:endParaRPr lang="en-US" sz="2000" dirty="0"/>
          </a:p>
          <a:p>
            <a:endParaRPr lang="en-US" sz="2000" dirty="0"/>
          </a:p>
          <a:p>
            <a:r>
              <a:rPr lang="en-US" sz="2000" dirty="0"/>
              <a:t>Moved: Michael Montemurro</a:t>
            </a:r>
          </a:p>
          <a:p>
            <a:r>
              <a:rPr lang="en-US" sz="2000" dirty="0"/>
              <a:t>2</a:t>
            </a:r>
            <a:r>
              <a:rPr lang="en-US" sz="2000" baseline="30000" dirty="0"/>
              <a:t>nd</a:t>
            </a:r>
            <a:r>
              <a:rPr lang="en-US" sz="2000" dirty="0"/>
              <a:t>:       </a:t>
            </a:r>
          </a:p>
          <a:p>
            <a:r>
              <a:rPr lang="en-US" sz="2000" dirty="0"/>
              <a:t>Results:</a:t>
            </a:r>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Order to consider:</a:t>
            </a:r>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8" name="Rectangle 2">
            <a:extLst>
              <a:ext uri="{FF2B5EF4-FFF2-40B4-BE49-F238E27FC236}">
                <a16:creationId xmlns:a16="http://schemas.microsoft.com/office/drawing/2014/main" id="{B2EE2183-289E-0BB1-688B-4D6393839DD6}"/>
              </a:ext>
            </a:extLst>
          </p:cNvPr>
          <p:cNvSpPr>
            <a:spLocks noGrp="1" noChangeArrowheads="1"/>
          </p:cNvSpPr>
          <p:nvPr>
            <p:ph idx="1"/>
          </p:nvPr>
        </p:nvSpPr>
        <p:spPr bwMode="auto">
          <a:xfrm>
            <a:off x="914402" y="1335832"/>
            <a:ext cx="10361083" cy="3631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indent="-457200" algn="l">
              <a:buFont typeface="+mj-lt"/>
              <a:buAutoNum type="arabicPeriod"/>
            </a:pPr>
            <a:r>
              <a:rPr lang="en-US" sz="2000" b="0" i="0" dirty="0">
                <a:solidFill>
                  <a:srgbClr val="000000"/>
                </a:solidFill>
                <a:effectLst/>
                <a:latin typeface="Times New Roman" panose="02020603050405020304" pitchFamily="18" charset="0"/>
              </a:rPr>
              <a:t>60802 - Standard - Time-Sensitive Networking Profile for Industrial Automation, </a:t>
            </a:r>
            <a:r>
              <a:rPr lang="en-US" sz="2000" b="0" i="0" dirty="0">
                <a:solidFill>
                  <a:srgbClr val="000000"/>
                </a:solidFill>
                <a:effectLst/>
                <a:latin typeface="Times New Roman" panose="02020603050405020304" pitchFamily="18" charset="0"/>
                <a:hlinkClick r:id="rId2"/>
              </a:rPr>
              <a:t>PAR modification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3"/>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802.1Qdy - Amendment: YANG for the Multiple Spanning Tree Protocol, </a:t>
            </a:r>
            <a:r>
              <a:rPr lang="en-US" sz="2000" b="0" i="0" dirty="0">
                <a:solidFill>
                  <a:srgbClr val="000000"/>
                </a:solidFill>
                <a:effectLst/>
                <a:latin typeface="Times New Roman" panose="02020603050405020304" pitchFamily="18" charset="0"/>
                <a:hlinkClick r:id="rId4"/>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5"/>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802.1DG - Standard: Time-Sensitive Networking Profile for Automotive In-Vehicle Ethernet Communications, </a:t>
            </a:r>
            <a:r>
              <a:rPr lang="en-US" sz="2000" b="0" i="0" dirty="0">
                <a:solidFill>
                  <a:srgbClr val="000000"/>
                </a:solidFill>
                <a:effectLst/>
                <a:latin typeface="Times New Roman" panose="02020603050405020304" pitchFamily="18" charset="0"/>
                <a:hlinkClick r:id="rId6"/>
              </a:rPr>
              <a:t>PAR Extension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7"/>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802.1Qdj - Amendment: Configuration Enhancements for Time-Sensitive Networking  </a:t>
            </a:r>
            <a:r>
              <a:rPr lang="en-US" sz="2000" b="0" i="0" dirty="0">
                <a:solidFill>
                  <a:srgbClr val="000000"/>
                </a:solidFill>
                <a:effectLst/>
                <a:latin typeface="Times New Roman" panose="02020603050405020304" pitchFamily="18" charset="0"/>
                <a:hlinkClick r:id="rId8"/>
              </a:rPr>
              <a:t>PAR extension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9"/>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802.1 - Industry Connections: </a:t>
            </a:r>
            <a:r>
              <a:rPr lang="en-US" sz="2000" b="0" i="0" dirty="0" err="1">
                <a:solidFill>
                  <a:srgbClr val="000000"/>
                </a:solidFill>
                <a:effectLst/>
                <a:latin typeface="Times New Roman" panose="02020603050405020304" pitchFamily="18" charset="0"/>
              </a:rPr>
              <a:t>Nendica</a:t>
            </a:r>
            <a:r>
              <a:rPr lang="en-US" sz="2000" b="0" i="0" dirty="0">
                <a:solidFill>
                  <a:srgbClr val="000000"/>
                </a:solidFill>
                <a:effectLst/>
                <a:latin typeface="Times New Roman" panose="02020603050405020304" pitchFamily="18" charset="0"/>
              </a:rPr>
              <a:t>  - </a:t>
            </a:r>
            <a:r>
              <a:rPr lang="en-US" sz="2000" b="0" i="0" dirty="0">
                <a:solidFill>
                  <a:srgbClr val="000000"/>
                </a:solidFill>
                <a:effectLst/>
                <a:latin typeface="Times New Roman" panose="02020603050405020304" pitchFamily="18" charset="0"/>
                <a:hlinkClick r:id="rId10"/>
              </a:rPr>
              <a:t>ICAID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802.11bn - Amendment: Enhancements for Ultra High Reliability, </a:t>
            </a:r>
            <a:r>
              <a:rPr lang="en-US" sz="2000" b="0" i="0" dirty="0">
                <a:solidFill>
                  <a:srgbClr val="000000"/>
                </a:solidFill>
                <a:effectLst/>
                <a:latin typeface="Times New Roman" panose="02020603050405020304" pitchFamily="18" charset="0"/>
                <a:hlinkClick r:id="rId11"/>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12"/>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endParaRPr lang="en-US" sz="20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ECB00-3586-9E1D-C85F-069DAE195828}"/>
              </a:ext>
            </a:extLst>
          </p:cNvPr>
          <p:cNvSpPr>
            <a:spLocks noGrp="1"/>
          </p:cNvSpPr>
          <p:nvPr>
            <p:ph type="title"/>
          </p:nvPr>
        </p:nvSpPr>
        <p:spPr/>
        <p:txBody>
          <a:bodyPr/>
          <a:lstStyle/>
          <a:p>
            <a:pPr marL="0" indent="0">
              <a:buNone/>
            </a:pPr>
            <a:r>
              <a:rPr lang="en-US" b="0" dirty="0">
                <a:latin typeface="Times New Roman" panose="02020603050405020304" pitchFamily="18" charset="0"/>
              </a:rPr>
              <a:t>1. 60802 - Standard - Time-Sensitive Networking Profile for Industrial Automation, </a:t>
            </a:r>
            <a:r>
              <a:rPr lang="en-US" b="0" dirty="0">
                <a:latin typeface="Times New Roman" panose="02020603050405020304" pitchFamily="18" charset="0"/>
                <a:hlinkClick r:id="rId2"/>
              </a:rPr>
              <a:t>PAR modification</a:t>
            </a:r>
            <a:r>
              <a:rPr lang="en-US" b="0" dirty="0">
                <a:latin typeface="Times New Roman" panose="02020603050405020304" pitchFamily="18" charset="0"/>
              </a:rPr>
              <a:t> and </a:t>
            </a:r>
            <a:r>
              <a:rPr lang="en-US" b="0" dirty="0">
                <a:latin typeface="Times New Roman" panose="02020603050405020304" pitchFamily="18" charset="0"/>
                <a:hlinkClick r:id="rId3"/>
              </a:rPr>
              <a:t>CSD</a:t>
            </a:r>
            <a:endParaRPr lang="en-US" dirty="0"/>
          </a:p>
        </p:txBody>
      </p:sp>
      <p:sp>
        <p:nvSpPr>
          <p:cNvPr id="3" name="Content Placeholder 2">
            <a:extLst>
              <a:ext uri="{FF2B5EF4-FFF2-40B4-BE49-F238E27FC236}">
                <a16:creationId xmlns:a16="http://schemas.microsoft.com/office/drawing/2014/main" id="{BF804F58-0E40-B908-8E1B-B88EB24FB9A4}"/>
              </a:ext>
            </a:extLst>
          </p:cNvPr>
          <p:cNvSpPr>
            <a:spLocks noGrp="1"/>
          </p:cNvSpPr>
          <p:nvPr>
            <p:ph idx="1"/>
          </p:nvPr>
        </p:nvSpPr>
        <p:spPr/>
        <p:txBody>
          <a:bodyPr/>
          <a:lstStyle/>
          <a:p>
            <a:endParaRPr lang="en-US" dirty="0"/>
          </a:p>
        </p:txBody>
      </p:sp>
      <p:sp>
        <p:nvSpPr>
          <p:cNvPr id="4" name="Date Placeholder 3">
            <a:extLst>
              <a:ext uri="{FF2B5EF4-FFF2-40B4-BE49-F238E27FC236}">
                <a16:creationId xmlns:a16="http://schemas.microsoft.com/office/drawing/2014/main" id="{F84F12B9-455F-A8D6-F9B8-B0EF07FC62B8}"/>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8F5CF54B-0810-176D-F151-8BC1572222C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BE019AD-69FD-C49C-FC92-A298E4D38BEE}"/>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40502266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E5B8F-B908-326F-AC31-E38D46BABACA}"/>
              </a:ext>
            </a:extLst>
          </p:cNvPr>
          <p:cNvSpPr>
            <a:spLocks noGrp="1"/>
          </p:cNvSpPr>
          <p:nvPr>
            <p:ph type="title"/>
          </p:nvPr>
        </p:nvSpPr>
        <p:spPr/>
        <p:txBody>
          <a:bodyPr/>
          <a:lstStyle/>
          <a:p>
            <a:r>
              <a:rPr lang="en-US" dirty="0"/>
              <a:t> 2. </a:t>
            </a:r>
            <a:r>
              <a:rPr lang="en-US" b="0" dirty="0">
                <a:latin typeface="Times New Roman" panose="02020603050405020304" pitchFamily="18" charset="0"/>
              </a:rPr>
              <a:t>802.1Qdy - Amendment: YANG for the Multiple Spanning Tree Protocol, </a:t>
            </a:r>
            <a:r>
              <a:rPr lang="en-US" b="0" dirty="0">
                <a:latin typeface="Times New Roman" panose="02020603050405020304" pitchFamily="18" charset="0"/>
                <a:hlinkClick r:id="rId2"/>
              </a:rPr>
              <a:t>PAR</a:t>
            </a:r>
            <a:r>
              <a:rPr lang="en-US" b="0" dirty="0">
                <a:latin typeface="Times New Roman" panose="02020603050405020304" pitchFamily="18" charset="0"/>
              </a:rPr>
              <a:t> and </a:t>
            </a:r>
            <a:r>
              <a:rPr lang="en-US" b="0" dirty="0">
                <a:latin typeface="Times New Roman" panose="02020603050405020304" pitchFamily="18" charset="0"/>
                <a:hlinkClick r:id="rId3"/>
              </a:rPr>
              <a:t>CSD</a:t>
            </a:r>
            <a:endParaRPr lang="en-US" dirty="0"/>
          </a:p>
        </p:txBody>
      </p:sp>
      <p:sp>
        <p:nvSpPr>
          <p:cNvPr id="3" name="Content Placeholder 2">
            <a:extLst>
              <a:ext uri="{FF2B5EF4-FFF2-40B4-BE49-F238E27FC236}">
                <a16:creationId xmlns:a16="http://schemas.microsoft.com/office/drawing/2014/main" id="{B205BB37-9506-AEAF-406A-42F90C5F47C8}"/>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A36E5D14-5DD1-ABD8-2A52-3C7D761CB050}"/>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45FBDC6C-A513-D855-B768-F075BC54C76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054E5BD-4641-9179-463E-A1E54B40CF40}"/>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6757696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6ED25-DA0A-4AF3-824E-DE1954B1B1AE}"/>
              </a:ext>
            </a:extLst>
          </p:cNvPr>
          <p:cNvSpPr>
            <a:spLocks noGrp="1"/>
          </p:cNvSpPr>
          <p:nvPr>
            <p:ph type="title"/>
          </p:nvPr>
        </p:nvSpPr>
        <p:spPr>
          <a:xfrm>
            <a:off x="901082" y="680673"/>
            <a:ext cx="10361084" cy="1300527"/>
          </a:xfrm>
        </p:spPr>
        <p:txBody>
          <a:bodyPr/>
          <a:lstStyle/>
          <a:p>
            <a:r>
              <a:rPr lang="en-US" sz="2800" dirty="0"/>
              <a:t> 3. </a:t>
            </a:r>
            <a:r>
              <a:rPr lang="en-US" sz="2800" b="0" dirty="0"/>
              <a:t>802.1DG - Standard: Time-Sensitive Networking Profile for Automotive In-Vehicle Ethernet Communications, </a:t>
            </a:r>
            <a:r>
              <a:rPr lang="en-US" sz="2800" b="0" dirty="0">
                <a:hlinkClick r:id="rId2"/>
              </a:rPr>
              <a:t>PAR Extension</a:t>
            </a:r>
            <a:r>
              <a:rPr lang="en-US" sz="2800" b="0" dirty="0"/>
              <a:t> and </a:t>
            </a:r>
            <a:r>
              <a:rPr lang="en-US" sz="2800" b="0" dirty="0">
                <a:hlinkClick r:id="rId3"/>
              </a:rPr>
              <a:t>CSD</a:t>
            </a:r>
            <a:endParaRPr lang="en-US" sz="2800" dirty="0"/>
          </a:p>
        </p:txBody>
      </p:sp>
      <p:sp>
        <p:nvSpPr>
          <p:cNvPr id="3" name="Content Placeholder 2">
            <a:extLst>
              <a:ext uri="{FF2B5EF4-FFF2-40B4-BE49-F238E27FC236}">
                <a16:creationId xmlns:a16="http://schemas.microsoft.com/office/drawing/2014/main" id="{79AD71EF-4C53-210A-B1CB-DB4227B809E9}"/>
              </a:ext>
            </a:extLst>
          </p:cNvPr>
          <p:cNvSpPr>
            <a:spLocks noGrp="1"/>
          </p:cNvSpPr>
          <p:nvPr>
            <p:ph idx="1"/>
          </p:nvPr>
        </p:nvSpPr>
        <p:spPr/>
        <p:txBody>
          <a:bodyPr/>
          <a:lstStyle/>
          <a:p>
            <a:pPr marL="0" indent="0">
              <a:buFont typeface="+mj-lt"/>
              <a:buNone/>
            </a:pPr>
            <a:endParaRPr lang="en-US" b="0" dirty="0">
              <a:latin typeface="Times New Roman" panose="02020603050405020304" pitchFamily="18" charset="0"/>
            </a:endParaRPr>
          </a:p>
        </p:txBody>
      </p:sp>
      <p:sp>
        <p:nvSpPr>
          <p:cNvPr id="4" name="Date Placeholder 3">
            <a:extLst>
              <a:ext uri="{FF2B5EF4-FFF2-40B4-BE49-F238E27FC236}">
                <a16:creationId xmlns:a16="http://schemas.microsoft.com/office/drawing/2014/main" id="{14AA851D-6B1C-D419-C644-771785EB0330}"/>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C3BD3ED0-2372-8244-F44B-0DE060DFD1C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04DCCBF-19E2-F090-5133-DA3EDA71181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87453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8359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algn="l"/>
            <a:r>
              <a:rPr lang="en-US" sz="2000" b="1" i="0" dirty="0">
                <a:solidFill>
                  <a:srgbClr val="000000"/>
                </a:solidFill>
                <a:effectLst/>
                <a:latin typeface="Times New Roman" panose="02020603050405020304" pitchFamily="18" charset="0"/>
              </a:rPr>
              <a:t>Jul 9 - 14, 2023 Berlin Germany</a:t>
            </a: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60802 - Standard - Time-Sensitive Networking Profile for Industrial Automation, </a:t>
            </a:r>
            <a:r>
              <a:rPr lang="en-US" sz="2000" b="0" i="0" dirty="0">
                <a:solidFill>
                  <a:srgbClr val="000000"/>
                </a:solidFill>
                <a:effectLst/>
                <a:latin typeface="Times New Roman" panose="02020603050405020304" pitchFamily="18" charset="0"/>
                <a:hlinkClick r:id="rId2"/>
              </a:rPr>
              <a:t>PAR modification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3"/>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802.1Qdy - Amendment: YANG for the Multiple Spanning Tree Protocol, </a:t>
            </a:r>
            <a:r>
              <a:rPr lang="en-US" sz="2000" b="0" i="0" dirty="0">
                <a:solidFill>
                  <a:srgbClr val="000000"/>
                </a:solidFill>
                <a:effectLst/>
                <a:latin typeface="Times New Roman" panose="02020603050405020304" pitchFamily="18" charset="0"/>
                <a:hlinkClick r:id="rId4"/>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5"/>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802.1DG - Standard: Time-Sensitive Networking Profile for Automotive In-Vehicle Ethernet Communications, </a:t>
            </a:r>
            <a:r>
              <a:rPr lang="en-US" sz="2000" b="0" i="0" dirty="0">
                <a:solidFill>
                  <a:srgbClr val="000000"/>
                </a:solidFill>
                <a:effectLst/>
                <a:latin typeface="Times New Roman" panose="02020603050405020304" pitchFamily="18" charset="0"/>
                <a:hlinkClick r:id="rId6"/>
              </a:rPr>
              <a:t>PAR Extension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7"/>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802.1Qdj - Amendment: Configuration Enhancements for Time-Sensitive Networking  </a:t>
            </a:r>
            <a:r>
              <a:rPr lang="en-US" sz="2000" b="0" i="0" dirty="0">
                <a:solidFill>
                  <a:srgbClr val="000000"/>
                </a:solidFill>
                <a:effectLst/>
                <a:latin typeface="Times New Roman" panose="02020603050405020304" pitchFamily="18" charset="0"/>
                <a:hlinkClick r:id="rId8"/>
              </a:rPr>
              <a:t>PAR extension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9"/>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802.1 - Industry Connections: </a:t>
            </a:r>
            <a:r>
              <a:rPr lang="en-US" sz="2000" b="0" i="0" dirty="0" err="1">
                <a:solidFill>
                  <a:srgbClr val="000000"/>
                </a:solidFill>
                <a:effectLst/>
                <a:latin typeface="Times New Roman" panose="02020603050405020304" pitchFamily="18" charset="0"/>
              </a:rPr>
              <a:t>Nendica</a:t>
            </a:r>
            <a:r>
              <a:rPr lang="en-US" sz="2000" b="0" i="0" dirty="0">
                <a:solidFill>
                  <a:srgbClr val="000000"/>
                </a:solidFill>
                <a:effectLst/>
                <a:latin typeface="Times New Roman" panose="02020603050405020304" pitchFamily="18" charset="0"/>
              </a:rPr>
              <a:t>  - </a:t>
            </a:r>
            <a:r>
              <a:rPr lang="en-US" sz="2000" b="0" i="0" dirty="0">
                <a:solidFill>
                  <a:srgbClr val="000000"/>
                </a:solidFill>
                <a:effectLst/>
                <a:latin typeface="Times New Roman" panose="02020603050405020304" pitchFamily="18" charset="0"/>
                <a:hlinkClick r:id="rId10"/>
              </a:rPr>
              <a:t>ICAID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802.11bn - Amendment: Enhancements for Ultra High Reliability, </a:t>
            </a:r>
            <a:r>
              <a:rPr lang="en-US" sz="2000" b="0" i="0" dirty="0">
                <a:solidFill>
                  <a:srgbClr val="000000"/>
                </a:solidFill>
                <a:effectLst/>
                <a:latin typeface="Times New Roman" panose="02020603050405020304" pitchFamily="18" charset="0"/>
                <a:hlinkClick r:id="rId11"/>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12"/>
              </a:rPr>
              <a:t>CSD</a:t>
            </a:r>
            <a:endParaRPr lang="en-US" sz="2000" b="0" i="0" dirty="0">
              <a:solidFill>
                <a:srgbClr val="000000"/>
              </a:solidFill>
              <a:effectLst/>
              <a:latin typeface="Times New Roman" panose="02020603050405020304" pitchFamily="18" charset="0"/>
            </a:endParaRPr>
          </a:p>
          <a:p>
            <a:endParaRPr lang="en-US" sz="2000" b="1" dirty="0"/>
          </a:p>
          <a:p>
            <a:r>
              <a:rPr lang="en-US" altLang="en-US" sz="2000" dirty="0"/>
              <a:t>Will Review the PARs on Monday 13:30-15:30 and post feedback to 802EC Reflector.</a:t>
            </a:r>
          </a:p>
          <a:p>
            <a:r>
              <a:rPr lang="en-US" altLang="en-US" sz="2000" dirty="0"/>
              <a:t>Feedback to be reviewed on Thursda</a:t>
            </a:r>
            <a:r>
              <a:rPr lang="en-US" sz="2000" dirty="0"/>
              <a:t>y 13 July 2023, </a:t>
            </a:r>
            <a:r>
              <a:rPr lang="en-US" altLang="en-US" sz="2000"/>
              <a:t>10:30-12:30 ET</a:t>
            </a:r>
            <a:endParaRPr lang="en-US" altLang="en-US" sz="2000"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B4C13-73A5-D451-FE29-88B18E63CC3D}"/>
              </a:ext>
            </a:extLst>
          </p:cNvPr>
          <p:cNvSpPr>
            <a:spLocks noGrp="1"/>
          </p:cNvSpPr>
          <p:nvPr>
            <p:ph type="title"/>
          </p:nvPr>
        </p:nvSpPr>
        <p:spPr/>
        <p:txBody>
          <a:bodyPr/>
          <a:lstStyle/>
          <a:p>
            <a:pPr marL="0" lvl="0" indent="0">
              <a:buFont typeface="+mj-lt"/>
              <a:buNone/>
            </a:pPr>
            <a:r>
              <a:rPr lang="en-US" b="0" dirty="0">
                <a:latin typeface="Times New Roman" panose="02020603050405020304" pitchFamily="18" charset="0"/>
              </a:rPr>
              <a:t>4. 802.1Qdj - Amendment: Configuration Enhancements for Time-Sensitive Networking  </a:t>
            </a:r>
            <a:r>
              <a:rPr lang="en-US" b="0" dirty="0">
                <a:latin typeface="Times New Roman" panose="02020603050405020304" pitchFamily="18" charset="0"/>
                <a:hlinkClick r:id="rId2"/>
              </a:rPr>
              <a:t>PAR Extension</a:t>
            </a:r>
            <a:r>
              <a:rPr lang="en-US" b="0" dirty="0">
                <a:latin typeface="Times New Roman" panose="02020603050405020304" pitchFamily="18" charset="0"/>
              </a:rPr>
              <a:t> and </a:t>
            </a:r>
            <a:r>
              <a:rPr lang="en-US" b="0" dirty="0">
                <a:latin typeface="Times New Roman" panose="02020603050405020304" pitchFamily="18" charset="0"/>
                <a:hlinkClick r:id="rId3"/>
              </a:rPr>
              <a:t>CSD</a:t>
            </a:r>
            <a:endParaRPr lang="en-US" dirty="0"/>
          </a:p>
        </p:txBody>
      </p:sp>
      <p:sp>
        <p:nvSpPr>
          <p:cNvPr id="3" name="Content Placeholder 2">
            <a:extLst>
              <a:ext uri="{FF2B5EF4-FFF2-40B4-BE49-F238E27FC236}">
                <a16:creationId xmlns:a16="http://schemas.microsoft.com/office/drawing/2014/main" id="{574564F7-A9A8-F966-1180-5FD799722CEF}"/>
              </a:ext>
            </a:extLst>
          </p:cNvPr>
          <p:cNvSpPr>
            <a:spLocks noGrp="1"/>
          </p:cNvSpPr>
          <p:nvPr>
            <p:ph idx="1"/>
          </p:nvPr>
        </p:nvSpPr>
        <p:spPr/>
        <p:txBody>
          <a:bodyPr/>
          <a:lstStyle/>
          <a:p>
            <a:pPr marL="457200" indent="-457200">
              <a:buFont typeface="+mj-lt"/>
              <a:buAutoNum type="arabicPeriod"/>
            </a:pPr>
            <a:endParaRPr lang="en-US" dirty="0"/>
          </a:p>
        </p:txBody>
      </p:sp>
      <p:sp>
        <p:nvSpPr>
          <p:cNvPr id="4" name="Date Placeholder 3">
            <a:extLst>
              <a:ext uri="{FF2B5EF4-FFF2-40B4-BE49-F238E27FC236}">
                <a16:creationId xmlns:a16="http://schemas.microsoft.com/office/drawing/2014/main" id="{C2E804C1-441F-25C3-29B7-8402376583A3}"/>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FAB6DA14-AA4C-4B7E-1F3C-F50A457CF2E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45A858F-8FE4-6FD0-FD31-FA07A5F9225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8159625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DA5AA-3F75-820F-DFBC-3F83C9AC5367}"/>
              </a:ext>
            </a:extLst>
          </p:cNvPr>
          <p:cNvSpPr>
            <a:spLocks noGrp="1"/>
          </p:cNvSpPr>
          <p:nvPr>
            <p:ph type="title"/>
          </p:nvPr>
        </p:nvSpPr>
        <p:spPr/>
        <p:txBody>
          <a:bodyPr/>
          <a:lstStyle/>
          <a:p>
            <a:r>
              <a:rPr lang="en-US" b="0" dirty="0">
                <a:latin typeface="Times New Roman" panose="02020603050405020304" pitchFamily="18" charset="0"/>
              </a:rPr>
              <a:t>5. 802.1 - Industry Connections: </a:t>
            </a:r>
            <a:r>
              <a:rPr lang="en-US" b="0" dirty="0" err="1">
                <a:latin typeface="Times New Roman" panose="02020603050405020304" pitchFamily="18" charset="0"/>
              </a:rPr>
              <a:t>Nendica</a:t>
            </a:r>
            <a:r>
              <a:rPr lang="en-US" b="0" dirty="0">
                <a:latin typeface="Times New Roman" panose="02020603050405020304" pitchFamily="18" charset="0"/>
              </a:rPr>
              <a:t>  - </a:t>
            </a:r>
            <a:r>
              <a:rPr lang="en-US" b="0" dirty="0">
                <a:latin typeface="Times New Roman" panose="02020603050405020304" pitchFamily="18" charset="0"/>
                <a:hlinkClick r:id="rId2"/>
              </a:rPr>
              <a:t>ICAID</a:t>
            </a:r>
            <a:endParaRPr lang="en-US" dirty="0"/>
          </a:p>
        </p:txBody>
      </p:sp>
      <p:sp>
        <p:nvSpPr>
          <p:cNvPr id="3" name="Content Placeholder 2">
            <a:extLst>
              <a:ext uri="{FF2B5EF4-FFF2-40B4-BE49-F238E27FC236}">
                <a16:creationId xmlns:a16="http://schemas.microsoft.com/office/drawing/2014/main" id="{92B2973C-E1DA-C42E-0251-6D0792DD8270}"/>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A61F9C58-A197-B99B-2C3D-4ED9D1DAC395}"/>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332D9B73-85E4-A821-B788-52CD23D8639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BD39ADE-0C9E-8AAF-0C5E-7B409E1AF3D5}"/>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5818159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51FA4-9A5B-4F64-F543-E84B356B7D3A}"/>
              </a:ext>
            </a:extLst>
          </p:cNvPr>
          <p:cNvSpPr>
            <a:spLocks noGrp="1"/>
          </p:cNvSpPr>
          <p:nvPr>
            <p:ph type="title"/>
          </p:nvPr>
        </p:nvSpPr>
        <p:spPr/>
        <p:txBody>
          <a:bodyPr/>
          <a:lstStyle/>
          <a:p>
            <a:r>
              <a:rPr lang="en-US" b="1" dirty="0">
                <a:latin typeface="+mj-lt"/>
              </a:rPr>
              <a:t>6.</a:t>
            </a:r>
            <a:r>
              <a:rPr lang="en-US" b="1" baseline="0" dirty="0">
                <a:latin typeface="+mj-lt"/>
              </a:rPr>
              <a:t> </a:t>
            </a:r>
            <a:r>
              <a:rPr lang="en-US" b="0" dirty="0">
                <a:latin typeface="Times New Roman" panose="02020603050405020304" pitchFamily="18" charset="0"/>
              </a:rPr>
              <a:t>802.11bn - Amendment: Enhancements for Ultra High Reliability, </a:t>
            </a:r>
            <a:r>
              <a:rPr lang="en-US" b="0" dirty="0">
                <a:latin typeface="Times New Roman" panose="02020603050405020304" pitchFamily="18" charset="0"/>
                <a:hlinkClick r:id="rId2"/>
              </a:rPr>
              <a:t>PAR</a:t>
            </a:r>
            <a:r>
              <a:rPr lang="en-US" b="0" dirty="0">
                <a:latin typeface="Times New Roman" panose="02020603050405020304" pitchFamily="18" charset="0"/>
              </a:rPr>
              <a:t> and </a:t>
            </a:r>
            <a:r>
              <a:rPr lang="en-US" b="0" dirty="0">
                <a:latin typeface="Times New Roman" panose="02020603050405020304" pitchFamily="18" charset="0"/>
                <a:hlinkClick r:id="rId3"/>
              </a:rPr>
              <a:t>CSD</a:t>
            </a:r>
            <a:endParaRPr lang="en-US" dirty="0"/>
          </a:p>
        </p:txBody>
      </p:sp>
      <p:sp>
        <p:nvSpPr>
          <p:cNvPr id="3" name="Content Placeholder 2">
            <a:extLst>
              <a:ext uri="{FF2B5EF4-FFF2-40B4-BE49-F238E27FC236}">
                <a16:creationId xmlns:a16="http://schemas.microsoft.com/office/drawing/2014/main" id="{CB619E4B-5964-9587-3C3E-7DCC467C8FAF}"/>
              </a:ext>
            </a:extLst>
          </p:cNvPr>
          <p:cNvSpPr>
            <a:spLocks noGrp="1"/>
          </p:cNvSpPr>
          <p:nvPr>
            <p:ph idx="1"/>
          </p:nvPr>
        </p:nvSpPr>
        <p:spPr/>
        <p:txBody>
          <a:bodyPr/>
          <a:lstStyle/>
          <a:p>
            <a:r>
              <a:rPr lang="en-US" dirty="0"/>
              <a:t>802.11 WG will address feedback in the UHR SG.</a:t>
            </a:r>
          </a:p>
        </p:txBody>
      </p:sp>
      <p:sp>
        <p:nvSpPr>
          <p:cNvPr id="4" name="Date Placeholder 3">
            <a:extLst>
              <a:ext uri="{FF2B5EF4-FFF2-40B4-BE49-F238E27FC236}">
                <a16:creationId xmlns:a16="http://schemas.microsoft.com/office/drawing/2014/main" id="{04841D15-F4A0-1786-E09C-1BEA08CA993F}"/>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9C678E8E-0A61-6E76-975C-B97D29525F8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99181F3-9614-012A-55D7-F272788EA2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1465852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July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July 2023</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24</a:t>
            </a:fld>
            <a:endParaRPr lang="en-GB"/>
          </a:p>
        </p:txBody>
      </p:sp>
    </p:spTree>
    <p:extLst>
      <p:ext uri="{BB962C8B-B14F-4D97-AF65-F5344CB8AC3E}">
        <p14:creationId xmlns:p14="http://schemas.microsoft.com/office/powerpoint/2010/main" val="16047104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sz="2000" dirty="0"/>
              <a:t>5 PARs were considered on 10 July </a:t>
            </a:r>
            <a:r>
              <a:rPr lang="en-US" altLang="en-US" sz="2000" dirty="0"/>
              <a:t>13:30-15:30 and </a:t>
            </a:r>
            <a:r>
              <a:rPr lang="en-US" sz="2000" dirty="0"/>
              <a:t>11 July </a:t>
            </a:r>
            <a:r>
              <a:rPr lang="en-US" altLang="en-US" sz="2000" dirty="0"/>
              <a:t>10:30-12:30 ET</a:t>
            </a:r>
          </a:p>
          <a:p>
            <a:pPr marL="685800" lvl="1"/>
            <a:r>
              <a:rPr lang="en-US" altLang="en-US" dirty="0"/>
              <a:t>See the list here: </a:t>
            </a:r>
            <a:r>
              <a:rPr lang="en-US" altLang="en-US" dirty="0">
                <a:hlinkClick r:id="rId3"/>
              </a:rPr>
              <a:t>https://ieee802.org/PARs.shtml</a:t>
            </a:r>
            <a:r>
              <a:rPr lang="en-US" altLang="en-US" dirty="0"/>
              <a:t> </a:t>
            </a:r>
          </a:p>
          <a:p>
            <a:pPr marL="685800" lvl="1"/>
            <a:r>
              <a:rPr lang="en-US" altLang="en-US" dirty="0"/>
              <a:t>Comments were posted to the EC reflector – 11 July 2023</a:t>
            </a:r>
          </a:p>
          <a:p>
            <a:pPr marL="685800" lvl="1"/>
            <a:endParaRPr lang="en-US" altLang="en-US" dirty="0"/>
          </a:p>
          <a:p>
            <a:pPr marL="285750" indent="-285750"/>
            <a:r>
              <a:rPr lang="en-US" altLang="en-US" dirty="0"/>
              <a:t>Feedback from WG was due Wednesday 12 July March 2023</a:t>
            </a:r>
          </a:p>
          <a:p>
            <a:pPr marL="285750" indent="-285750"/>
            <a:endParaRPr lang="en-US" altLang="en-US" dirty="0"/>
          </a:p>
          <a:p>
            <a:pPr marL="285750" indent="-285750"/>
            <a:r>
              <a:rPr lang="en-US" altLang="en-US" dirty="0"/>
              <a:t>Feedback was reviewed on Thursda</a:t>
            </a:r>
            <a:r>
              <a:rPr lang="en-US" dirty="0"/>
              <a:t>y 14 July 2023 </a:t>
            </a:r>
            <a:r>
              <a:rPr lang="en-US" altLang="en-US" dirty="0"/>
              <a:t>10:30-12:30 ET</a:t>
            </a:r>
          </a:p>
          <a:p>
            <a:pPr marL="285750" indent="-285750"/>
            <a:endParaRPr lang="en-US" dirty="0"/>
          </a:p>
          <a:p>
            <a:pPr marL="285750" indent="-285750"/>
            <a:r>
              <a:rPr lang="en-US" dirty="0"/>
              <a:t>A Final report was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July 2023</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25</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July 2023</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26</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2023</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27</a:t>
            </a:fld>
            <a:endParaRPr lang="en-GB"/>
          </a:p>
        </p:txBody>
      </p:sp>
    </p:spTree>
    <p:extLst>
      <p:ext uri="{BB962C8B-B14F-4D97-AF65-F5344CB8AC3E}">
        <p14:creationId xmlns:p14="http://schemas.microsoft.com/office/powerpoint/2010/main" val="38833705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4753647"/>
          </a:xfrm>
        </p:spPr>
        <p:txBody>
          <a:bodyPr/>
          <a:lstStyle/>
          <a:p>
            <a:r>
              <a:rPr lang="en-US" sz="2000" dirty="0"/>
              <a:t>After Reviewing 5 PARs/CSD that were available for the 2023 July 802 Mixed-mode Plenary, 802.11 made comments on x of the PARs/CSDs.</a:t>
            </a:r>
          </a:p>
          <a:p>
            <a:endParaRPr lang="en-US" sz="2000" dirty="0"/>
          </a:p>
          <a:p>
            <a:r>
              <a:rPr lang="en-US" sz="2000" dirty="0"/>
              <a:t>The feedback on our Comments was generally positive and our changes were acceptable and implemented by the respective WG.</a:t>
            </a:r>
          </a:p>
          <a:p>
            <a:endParaRPr lang="en-US" sz="2000" dirty="0"/>
          </a:p>
          <a:p>
            <a:r>
              <a:rPr lang="en-US" sz="2000" dirty="0"/>
              <a:t>The exception is on the </a:t>
            </a:r>
          </a:p>
          <a:p>
            <a:endParaRPr lang="en-US" sz="2000" dirty="0"/>
          </a:p>
          <a:p>
            <a:endParaRPr lang="en-US" sz="2000" dirty="0"/>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July 2023</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28</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11-23/977rx:</a:t>
            </a:r>
          </a:p>
          <a:p>
            <a:pPr lvl="1"/>
            <a:endParaRPr lang="en-US" dirty="0"/>
          </a:p>
          <a:p>
            <a:pPr lvl="1"/>
            <a:r>
              <a:rPr lang="en-US" dirty="0"/>
              <a:t>as the report from PAR Review SC for the July 2023 802 Mixed-mode Plenary in Berlin.</a:t>
            </a:r>
          </a:p>
          <a:p>
            <a:endParaRPr lang="en-US" dirty="0"/>
          </a:p>
          <a:p>
            <a:r>
              <a:rPr lang="en-US" dirty="0"/>
              <a:t>    Moved:</a:t>
            </a:r>
          </a:p>
          <a:p>
            <a:r>
              <a:rPr lang="en-US" dirty="0"/>
              <a:t>	2</a:t>
            </a:r>
            <a:r>
              <a:rPr lang="en-US" baseline="30000" dirty="0"/>
              <a:t>nd</a:t>
            </a:r>
            <a:r>
              <a:rPr lang="en-US" dirty="0"/>
              <a:t>:      </a:t>
            </a:r>
          </a:p>
          <a:p>
            <a:r>
              <a:rPr lang="en-US" dirty="0"/>
              <a:t>	Results: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20223 July Mixed-mode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July 15, 2023 IEEE 802 LMSC Closing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30-days prior to the plenary.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Tuesday 18:30 during the plenary week.</a:t>
            </a:r>
          </a:p>
          <a:p>
            <a:r>
              <a:rPr lang="en-US" sz="1800" dirty="0"/>
              <a:t>	3. The proposing Working Group shall post a response to commenting Working Group and to the IEEE 802 LMSC together with a Final PAR on a public website and circulate the relevant URL on the IEEE 802 LMSC reflector not later than Wednesday, 18:30 during the plenary week.</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10 July 2023- 13:30-15:30 ET and Tuesday 11 July 2023, 10:30-12:30 ET</a:t>
            </a:r>
          </a:p>
          <a:p>
            <a:pPr lvl="1">
              <a:buAutoNum type="arabicPeriod"/>
            </a:pPr>
            <a:r>
              <a:rPr lang="en-US" sz="1800" dirty="0"/>
              <a:t>Feedback reviewed Thursday: 13 July 2023 - 10:30-12:30 ET</a:t>
            </a:r>
            <a:endParaRPr lang="en-US" altLang="en-US" sz="1800" strike="sngStrike" dirty="0"/>
          </a:p>
        </p:txBody>
      </p:sp>
      <p:sp>
        <p:nvSpPr>
          <p:cNvPr id="4" name="Date Placeholder 3"/>
          <p:cNvSpPr>
            <a:spLocks noGrp="1"/>
          </p:cNvSpPr>
          <p:nvPr>
            <p:ph type="dt" idx="10"/>
          </p:nvPr>
        </p:nvSpPr>
        <p:spPr/>
        <p:txBody>
          <a:bodyPr/>
          <a:lstStyle/>
          <a:p>
            <a:r>
              <a:rPr lang="en-US"/>
              <a:t>July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r>
              <a:rPr lang="en-US" b="1" dirty="0"/>
              <a:t>Previous Plenary minutes - </a:t>
            </a:r>
            <a:r>
              <a:rPr lang="en-US" sz="2000" b="1" dirty="0"/>
              <a:t>from </a:t>
            </a:r>
            <a:r>
              <a:rPr lang="en-US" sz="2000" dirty="0"/>
              <a:t>March</a:t>
            </a:r>
            <a:r>
              <a:rPr lang="en-US" sz="2000" b="1" dirty="0"/>
              <a:t> </a:t>
            </a:r>
            <a:r>
              <a:rPr lang="en-US" sz="2000" b="1"/>
              <a:t>2023 11-23/0380r0 </a:t>
            </a:r>
            <a:r>
              <a:rPr lang="en-US" sz="2000" b="1" dirty="0"/>
              <a:t>:</a:t>
            </a:r>
          </a:p>
          <a:p>
            <a:r>
              <a:rPr lang="en-US" sz="2000" dirty="0">
                <a:hlinkClick r:id="rId4"/>
              </a:rPr>
              <a:t>https://mentor.ieee.org/802.11/dcn/23/11-23-0380-00-0PAR-minutes-march-2023-session.docx</a:t>
            </a:r>
            <a:r>
              <a:rPr lang="en-US" sz="2000" dirty="0"/>
              <a:t> </a:t>
            </a:r>
            <a:endParaRPr lang="en-US" sz="2000" b="1" dirty="0"/>
          </a:p>
          <a:p>
            <a:endParaRPr lang="en-US" b="1" dirty="0"/>
          </a:p>
          <a:p>
            <a:pPr lvl="1"/>
            <a:r>
              <a:rPr lang="en-US" b="1" dirty="0"/>
              <a:t>Current Teleconference minutes:  11-23/????:</a:t>
            </a:r>
          </a:p>
        </p:txBody>
      </p:sp>
      <p:sp>
        <p:nvSpPr>
          <p:cNvPr id="4" name="Date Placeholder 3"/>
          <p:cNvSpPr>
            <a:spLocks noGrp="1"/>
          </p:cNvSpPr>
          <p:nvPr>
            <p:ph type="dt" idx="10"/>
          </p:nvPr>
        </p:nvSpPr>
        <p:spPr/>
        <p:txBody>
          <a:bodyPr/>
          <a:lstStyle/>
          <a:p>
            <a:r>
              <a:rPr lang="en-US"/>
              <a:t>July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30</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2" y="685803"/>
            <a:ext cx="10361084" cy="582957"/>
          </a:xfrm>
        </p:spPr>
        <p:txBody>
          <a:bodyPr/>
          <a:lstStyle/>
          <a:p>
            <a:r>
              <a:rPr lang="en-US" dirty="0"/>
              <a:t>Registration Required For The July 802 Plenary Session</a:t>
            </a:r>
          </a:p>
        </p:txBody>
      </p:sp>
      <p:sp>
        <p:nvSpPr>
          <p:cNvPr id="3" name="Content Placeholder 2"/>
          <p:cNvSpPr>
            <a:spLocks noGrp="1"/>
          </p:cNvSpPr>
          <p:nvPr>
            <p:ph idx="1"/>
          </p:nvPr>
        </p:nvSpPr>
        <p:spPr>
          <a:xfrm>
            <a:off x="858308" y="1484784"/>
            <a:ext cx="10475383" cy="4710879"/>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marL="400050" lvl="1" indent="0"/>
            <a:r>
              <a:rPr lang="en-US" dirty="0">
                <a:hlinkClick r:id="rId2"/>
              </a:rPr>
              <a:t>https://web.cvent.com/event/c50eaa77-9484-4a50-9d20-378149a0ecb6/summary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a:t>
            </a:r>
          </a:p>
          <a:p>
            <a:pPr>
              <a:buFont typeface="Arial" panose="020B0604020202020204" pitchFamily="34" charset="0"/>
              <a:buChar char="•"/>
            </a:pPr>
            <a:r>
              <a:rPr lang="en-US" dirty="0"/>
              <a:t>and, if you have logged attendance on IMAT, email the 802.11 chair or vice</a:t>
            </a:r>
          </a:p>
          <a:p>
            <a:pPr>
              <a:buFont typeface="Arial" panose="020B0604020202020204" pitchFamily="34" charset="0"/>
              <a:buChar char="•"/>
            </a:pPr>
            <a:r>
              <a:rPr lang="en-US" dirty="0"/>
              <a:t>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2023</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2023</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3.xml><?xml version="1.0" encoding="utf-8"?>
<ds:datastoreItem xmlns:ds="http://schemas.openxmlformats.org/officeDocument/2006/customXml" ds:itemID="{40E5996B-D317-4E13-AB38-820D845C4C73}">
  <ds:schemaRefs>
    <ds:schemaRef ds:uri="http://purl.org/dc/elements/1.1/"/>
    <ds:schemaRef ds:uri="http://schemas.microsoft.com/office/2006/metadata/properties"/>
    <ds:schemaRef ds:uri="http://purl.org/dc/dcmitype/"/>
    <ds:schemaRef ds:uri="http://schemas.microsoft.com/office/2006/documentManagement/types"/>
    <ds:schemaRef ds:uri="http://schemas.openxmlformats.org/package/2006/metadata/core-properties"/>
    <ds:schemaRef ds:uri="cc9c437c-ae0c-4066-8d90-a0f7de786127"/>
    <ds:schemaRef ds:uri="http://purl.org/dc/terms/"/>
    <ds:schemaRef ds:uri="http://www.w3.org/XML/1998/namespace"/>
    <ds:schemaRef ds:uri="http://schemas.microsoft.com/office/infopath/2007/PartnerControls"/>
    <ds:schemaRef ds:uri="ba37140e-f4c5-4a6c-a9b4-20a691ce6c8a"/>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73086</TotalTime>
  <Words>2558</Words>
  <Application>Microsoft Office PowerPoint</Application>
  <PresentationFormat>Widescreen</PresentationFormat>
  <Paragraphs>316</Paragraphs>
  <Slides>30</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4" baseType="lpstr">
      <vt:lpstr>Arial</vt:lpstr>
      <vt:lpstr>Times New Roman</vt:lpstr>
      <vt:lpstr>802-11 Theme</vt:lpstr>
      <vt:lpstr>Document</vt:lpstr>
      <vt:lpstr>PAR Review SC - Meeting Agenda and Comment slides - July 2023 - Berlin Plenary</vt:lpstr>
      <vt:lpstr>PAR Review SC – Snapshot slide Chair: Jon Rosdahl</vt:lpstr>
      <vt:lpstr>Abstract-PAR Review SC PARs under consideration for  20223 July Mixed-mode Plenary</vt:lpstr>
      <vt:lpstr>Registration Required For The July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2023 July IEEE 802 Mixed-mode Plenary</vt:lpstr>
      <vt:lpstr>Agenda for PAR Review SC – July 10 and 13, 2023 Chair: Jon Rosdahl</vt:lpstr>
      <vt:lpstr>Motion to approve Previous Minutes</vt:lpstr>
      <vt:lpstr>Order to consider:</vt:lpstr>
      <vt:lpstr>1. 60802 - Standard - Time-Sensitive Networking Profile for Industrial Automation, PAR modification and CSD</vt:lpstr>
      <vt:lpstr> 2. 802.1Qdy - Amendment: YANG for the Multiple Spanning Tree Protocol, PAR and CSD</vt:lpstr>
      <vt:lpstr> 3. 802.1DG - Standard: Time-Sensitive Networking Profile for Automotive In-Vehicle Ethernet Communications, PAR Extension and CSD</vt:lpstr>
      <vt:lpstr>4. 802.1Qdj - Amendment: Configuration Enhancements for Time-Sensitive Networking  PAR Extension and CSD</vt:lpstr>
      <vt:lpstr>5. 802.1 - Industry Connections: Nendica  - ICAID</vt:lpstr>
      <vt:lpstr>6. 802.11bn - Amendment: Enhancements for Ultra High Reliability, PAR and CSD</vt:lpstr>
      <vt:lpstr>Par Review SC Comments</vt:lpstr>
      <vt:lpstr>Snapshot Report to 802.11 closing plenary</vt:lpstr>
      <vt:lpstr>PAR Review SC  Jon Rosdahl, Chair</vt:lpstr>
      <vt:lpstr>Responses from 802 Working Groups</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July 2023 - Berlin Plenary</dc:title>
  <dc:subject>July 2023</dc:subject>
  <dc:creator>Jon Rosdahl</dc:creator>
  <cp:keywords>Agenda and Meeting Slides</cp:keywords>
  <dc:description>Jon Rosdahl (Qualcomm)</dc:description>
  <cp:lastModifiedBy>Jon Rosdahl</cp:lastModifiedBy>
  <cp:revision>283</cp:revision>
  <cp:lastPrinted>1601-01-01T00:00:00Z</cp:lastPrinted>
  <dcterms:created xsi:type="dcterms:W3CDTF">2014-04-14T10:59:07Z</dcterms:created>
  <dcterms:modified xsi:type="dcterms:W3CDTF">2023-07-08T20:49:08Z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