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76" r:id="rId31"/>
    <p:sldId id="2377"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FA01E7-1A42-4444-9938-6D3DA5A91344}" v="22" dt="2023-07-11T17:26:56.7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52FA01E7-1A42-4444-9938-6D3DA5A91344}"/>
    <pc:docChg chg="undo redo custSel addSld delSld modSld modMainMaster">
      <pc:chgData name="Cariou, Laurent" userId="4453f93f-2ed2-46e8-bb8c-3237fbfdd40b" providerId="ADAL" clId="{52FA01E7-1A42-4444-9938-6D3DA5A91344}" dt="2023-07-11T17:27:01.498" v="367" actId="6549"/>
      <pc:docMkLst>
        <pc:docMk/>
      </pc:docMkLst>
      <pc:sldChg chg="addSp delSp modSp add del mod">
        <pc:chgData name="Cariou, Laurent" userId="4453f93f-2ed2-46e8-bb8c-3237fbfdd40b" providerId="ADAL" clId="{52FA01E7-1A42-4444-9938-6D3DA5A91344}" dt="2023-07-11T17:27:01.498" v="367" actId="6549"/>
        <pc:sldMkLst>
          <pc:docMk/>
          <pc:sldMk cId="2167891296" sldId="515"/>
        </pc:sldMkLst>
        <pc:spChg chg="mod">
          <ac:chgData name="Cariou, Laurent" userId="4453f93f-2ed2-46e8-bb8c-3237fbfdd40b" providerId="ADAL" clId="{52FA01E7-1A42-4444-9938-6D3DA5A91344}" dt="2023-07-11T17:27:01.498" v="367" actId="6549"/>
          <ac:spMkLst>
            <pc:docMk/>
            <pc:sldMk cId="2167891296" sldId="515"/>
            <ac:spMk id="3" creationId="{25AADECC-C5A7-4644-B4A6-500CB4E2C0CA}"/>
          </ac:spMkLst>
        </pc:spChg>
        <pc:spChg chg="mod">
          <ac:chgData name="Cariou, Laurent" userId="4453f93f-2ed2-46e8-bb8c-3237fbfdd40b" providerId="ADAL" clId="{52FA01E7-1A42-4444-9938-6D3DA5A91344}" dt="2023-07-11T12:51:10.435" v="16" actId="20577"/>
          <ac:spMkLst>
            <pc:docMk/>
            <pc:sldMk cId="2167891296" sldId="515"/>
            <ac:spMk id="4" creationId="{D8B286F5-F459-1D49-A4B8-0520FBA3CE6F}"/>
          </ac:spMkLst>
        </pc:spChg>
        <pc:spChg chg="del mod">
          <ac:chgData name="Cariou, Laurent" userId="4453f93f-2ed2-46e8-bb8c-3237fbfdd40b" providerId="ADAL" clId="{52FA01E7-1A42-4444-9938-6D3DA5A91344}" dt="2023-07-11T13:01:31.352" v="108" actId="478"/>
          <ac:spMkLst>
            <pc:docMk/>
            <pc:sldMk cId="2167891296" sldId="515"/>
            <ac:spMk id="5" creationId="{61B3B7FD-E5F4-7C42-8556-FEAEC1D45E72}"/>
          </ac:spMkLst>
        </pc:spChg>
        <pc:spChg chg="add mod">
          <ac:chgData name="Cariou, Laurent" userId="4453f93f-2ed2-46e8-bb8c-3237fbfdd40b" providerId="ADAL" clId="{52FA01E7-1A42-4444-9938-6D3DA5A91344}" dt="2023-07-11T13:01:32.006" v="109"/>
          <ac:spMkLst>
            <pc:docMk/>
            <pc:sldMk cId="2167891296" sldId="515"/>
            <ac:spMk id="7" creationId="{7952ED3E-C042-A394-F49D-89AD8FB2B434}"/>
          </ac:spMkLst>
        </pc:spChg>
      </pc:sldChg>
      <pc:sldChg chg="addSp delSp modSp add del mod">
        <pc:chgData name="Cariou, Laurent" userId="4453f93f-2ed2-46e8-bb8c-3237fbfdd40b" providerId="ADAL" clId="{52FA01E7-1A42-4444-9938-6D3DA5A91344}" dt="2023-07-11T15:28:50.775" v="348" actId="6549"/>
        <pc:sldMkLst>
          <pc:docMk/>
          <pc:sldMk cId="582904766" sldId="516"/>
        </pc:sldMkLst>
        <pc:spChg chg="mod">
          <ac:chgData name="Cariou, Laurent" userId="4453f93f-2ed2-46e8-bb8c-3237fbfdd40b" providerId="ADAL" clId="{52FA01E7-1A42-4444-9938-6D3DA5A91344}" dt="2023-07-11T15:28:50.775" v="348" actId="6549"/>
          <ac:spMkLst>
            <pc:docMk/>
            <pc:sldMk cId="582904766" sldId="516"/>
            <ac:spMk id="3" creationId="{7EE76AE0-F694-B44F-A423-CEC4B19245E3}"/>
          </ac:spMkLst>
        </pc:spChg>
        <pc:spChg chg="mod">
          <ac:chgData name="Cariou, Laurent" userId="4453f93f-2ed2-46e8-bb8c-3237fbfdd40b" providerId="ADAL" clId="{52FA01E7-1A42-4444-9938-6D3DA5A91344}" dt="2023-07-11T12:55:16.612" v="22" actId="20577"/>
          <ac:spMkLst>
            <pc:docMk/>
            <pc:sldMk cId="582904766" sldId="516"/>
            <ac:spMk id="4" creationId="{D28F20E6-E04E-3E41-9DBB-555197A3CB58}"/>
          </ac:spMkLst>
        </pc:spChg>
        <pc:spChg chg="del">
          <ac:chgData name="Cariou, Laurent" userId="4453f93f-2ed2-46e8-bb8c-3237fbfdd40b" providerId="ADAL" clId="{52FA01E7-1A42-4444-9938-6D3DA5A91344}" dt="2023-07-11T13:01:39.593" v="110" actId="478"/>
          <ac:spMkLst>
            <pc:docMk/>
            <pc:sldMk cId="582904766" sldId="516"/>
            <ac:spMk id="5" creationId="{7FD7F4E3-ED51-394C-A546-E9BDA2E436BB}"/>
          </ac:spMkLst>
        </pc:spChg>
        <pc:spChg chg="add mod">
          <ac:chgData name="Cariou, Laurent" userId="4453f93f-2ed2-46e8-bb8c-3237fbfdd40b" providerId="ADAL" clId="{52FA01E7-1A42-4444-9938-6D3DA5A91344}" dt="2023-07-11T13:01:39.965" v="111"/>
          <ac:spMkLst>
            <pc:docMk/>
            <pc:sldMk cId="582904766" sldId="516"/>
            <ac:spMk id="7" creationId="{DBF0B559-6070-B55E-E821-7C0754714709}"/>
          </ac:spMkLst>
        </pc:spChg>
      </pc:sldChg>
      <pc:sldChg chg="addSp delSp modSp add del mod">
        <pc:chgData name="Cariou, Laurent" userId="4453f93f-2ed2-46e8-bb8c-3237fbfdd40b" providerId="ADAL" clId="{52FA01E7-1A42-4444-9938-6D3DA5A91344}" dt="2023-07-11T17:26:32.587" v="354" actId="20577"/>
        <pc:sldMkLst>
          <pc:docMk/>
          <pc:sldMk cId="1178743543" sldId="522"/>
        </pc:sldMkLst>
        <pc:spChg chg="mod">
          <ac:chgData name="Cariou, Laurent" userId="4453f93f-2ed2-46e8-bb8c-3237fbfdd40b" providerId="ADAL" clId="{52FA01E7-1A42-4444-9938-6D3DA5A91344}" dt="2023-07-11T17:26:32.587" v="354" actId="20577"/>
          <ac:spMkLst>
            <pc:docMk/>
            <pc:sldMk cId="1178743543" sldId="522"/>
            <ac:spMk id="3" creationId="{7EE76AE0-F694-B44F-A423-CEC4B19245E3}"/>
          </ac:spMkLst>
        </pc:spChg>
        <pc:spChg chg="mod">
          <ac:chgData name="Cariou, Laurent" userId="4453f93f-2ed2-46e8-bb8c-3237fbfdd40b" providerId="ADAL" clId="{52FA01E7-1A42-4444-9938-6D3DA5A91344}" dt="2023-07-11T12:59:11.599" v="72" actId="20577"/>
          <ac:spMkLst>
            <pc:docMk/>
            <pc:sldMk cId="1178743543" sldId="522"/>
            <ac:spMk id="4" creationId="{D28F20E6-E04E-3E41-9DBB-555197A3CB58}"/>
          </ac:spMkLst>
        </pc:spChg>
        <pc:spChg chg="del mod">
          <ac:chgData name="Cariou, Laurent" userId="4453f93f-2ed2-46e8-bb8c-3237fbfdd40b" providerId="ADAL" clId="{52FA01E7-1A42-4444-9938-6D3DA5A91344}" dt="2023-07-11T13:01:27.828" v="105" actId="478"/>
          <ac:spMkLst>
            <pc:docMk/>
            <pc:sldMk cId="1178743543" sldId="522"/>
            <ac:spMk id="5" creationId="{7FD7F4E3-ED51-394C-A546-E9BDA2E436BB}"/>
          </ac:spMkLst>
        </pc:spChg>
        <pc:spChg chg="add mod">
          <ac:chgData name="Cariou, Laurent" userId="4453f93f-2ed2-46e8-bb8c-3237fbfdd40b" providerId="ADAL" clId="{52FA01E7-1A42-4444-9938-6D3DA5A91344}" dt="2023-07-11T13:01:28.492" v="106"/>
          <ac:spMkLst>
            <pc:docMk/>
            <pc:sldMk cId="1178743543" sldId="522"/>
            <ac:spMk id="7" creationId="{ACA84DE4-80F5-169B-F0A6-3BA2AACD576A}"/>
          </ac:spMkLst>
        </pc:spChg>
      </pc:sldChg>
      <pc:sldChg chg="modSp add mod">
        <pc:chgData name="Cariou, Laurent" userId="4453f93f-2ed2-46e8-bb8c-3237fbfdd40b" providerId="ADAL" clId="{52FA01E7-1A42-4444-9938-6D3DA5A91344}" dt="2023-07-11T14:35:28.299" v="338" actId="20577"/>
        <pc:sldMkLst>
          <pc:docMk/>
          <pc:sldMk cId="120197464" sldId="2382"/>
        </pc:sldMkLst>
        <pc:spChg chg="mod">
          <ac:chgData name="Cariou, Laurent" userId="4453f93f-2ed2-46e8-bb8c-3237fbfdd40b" providerId="ADAL" clId="{52FA01E7-1A42-4444-9938-6D3DA5A91344}" dt="2023-07-11T13:03:49.442" v="164" actId="20577"/>
          <ac:spMkLst>
            <pc:docMk/>
            <pc:sldMk cId="120197464" sldId="2382"/>
            <ac:spMk id="2" creationId="{62576C1B-04EB-294A-A768-A4840C4F9E49}"/>
          </ac:spMkLst>
        </pc:spChg>
        <pc:spChg chg="mod">
          <ac:chgData name="Cariou, Laurent" userId="4453f93f-2ed2-46e8-bb8c-3237fbfdd40b" providerId="ADAL" clId="{52FA01E7-1A42-4444-9938-6D3DA5A91344}" dt="2023-07-11T14:35:28.299" v="338" actId="20577"/>
          <ac:spMkLst>
            <pc:docMk/>
            <pc:sldMk cId="120197464" sldId="2382"/>
            <ac:spMk id="3" creationId="{7EE76AE0-F694-B44F-A423-CEC4B19245E3}"/>
          </ac:spMkLst>
        </pc:spChg>
      </pc:sldChg>
      <pc:sldMasterChg chg="modSp mod">
        <pc:chgData name="Cariou, Laurent" userId="4453f93f-2ed2-46e8-bb8c-3237fbfdd40b" providerId="ADAL" clId="{52FA01E7-1A42-4444-9938-6D3DA5A91344}" dt="2023-07-11T12:47:59.890" v="0" actId="20577"/>
        <pc:sldMasterMkLst>
          <pc:docMk/>
          <pc:sldMasterMk cId="0" sldId="2147483648"/>
        </pc:sldMasterMkLst>
        <pc:spChg chg="mod">
          <ac:chgData name="Cariou, Laurent" userId="4453f93f-2ed2-46e8-bb8c-3237fbfdd40b" providerId="ADAL" clId="{52FA01E7-1A42-4444-9938-6D3DA5A91344}" dt="2023-07-11T12:47:59.890"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2-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3-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7-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0-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effectLst/>
                <a:latin typeface="+mj-lt"/>
                <a:ea typeface="Times New Roman" panose="02020603050405020304" pitchFamily="18" charset="0"/>
                <a:cs typeface="Times New Roman" panose="02020603050405020304" pitchFamily="18" charset="0"/>
              </a:rPr>
              <a:t>0739r0	Follow-up on C-TDMA, Yanjun</a:t>
            </a:r>
            <a:endParaRPr lang="en-US" sz="1400" dirty="0">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0768r0	Discussion on C-OFDMA operation, </a:t>
            </a:r>
            <a:r>
              <a:rPr lang="en-US" sz="1400" dirty="0" err="1">
                <a:effectLst/>
                <a:latin typeface="+mj-lt"/>
                <a:ea typeface="Times New Roman" panose="02020603050405020304" pitchFamily="18" charset="0"/>
                <a:cs typeface="Times New Roman" panose="02020603050405020304" pitchFamily="18" charset="0"/>
              </a:rPr>
              <a:t>Jinyoung</a:t>
            </a:r>
            <a:r>
              <a:rPr lang="en-US" sz="1400" dirty="0">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https://mentor.ieee.org/802.11/dcn/23/11-23-1166-02-0uhr-uhr-par-and-csd-comments.pptx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Seconded: </a:t>
            </a:r>
          </a:p>
          <a:p>
            <a:pPr marL="0" indent="0">
              <a:buNone/>
            </a:pPr>
            <a:r>
              <a:rPr lang="en-GB" sz="2000" dirty="0"/>
              <a:t>Result: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a:t>
            </a:r>
            <a:r>
              <a:rPr lang="en-GB" sz="2000"/>
              <a:t>11-23/1252r3 &lt;</a:t>
            </a:r>
            <a:r>
              <a:rPr lang="en-GB" sz="2000">
                <a:hlinkClick r:id="rId2"/>
              </a:rPr>
              <a:t>https</a:t>
            </a:r>
            <a:r>
              <a:rPr lang="en-GB" sz="2000" dirty="0">
                <a:hlinkClick r:id="rId2"/>
              </a:rPr>
              <a:t>://mentor.ieee.org/802.11/dcn/23/11-23-1252-03-0uhr-802-11bn-revised-par.docx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Seconded: 		</a:t>
            </a:r>
          </a:p>
          <a:p>
            <a:pPr marL="0" lvl="0" indent="0">
              <a:buNone/>
            </a:pPr>
            <a:r>
              <a:rPr lang="en-GB" sz="2000" dirty="0"/>
              <a:t>Result:</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11-23/0079r7 &lt;</a:t>
            </a:r>
            <a:r>
              <a:rPr lang="en-GB" sz="2000" dirty="0">
                <a:hlinkClick r:id="rId2"/>
              </a:rPr>
              <a:t>https://mentor.ieee.org/802.11/dcn/23/11-23-0079-07-0uhr-uhr-draft-proposed-csd.docx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Seconded: 	</a:t>
            </a:r>
          </a:p>
          <a:p>
            <a:pPr marL="0" indent="0">
              <a:buNone/>
            </a:pPr>
            <a:r>
              <a:rPr lang="en-GB" sz="2000" dirty="0"/>
              <a:t>Result:</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https://mentor.ieee.org/802.11/dcn/23/11-23-1254-00-0uhr-draft-liaison-response-to-wfa-re-energy-efficiency.docx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Seconded: </a:t>
            </a:r>
          </a:p>
          <a:p>
            <a:pPr marL="0" indent="0">
              <a:buNone/>
            </a:pPr>
            <a:r>
              <a:rPr lang="en-GB" sz="2000" dirty="0"/>
              <a:t>Result: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effectLst/>
                <a:latin typeface="+mj-lt"/>
                <a:ea typeface="Calibri" panose="020F0502020204030204" pitchFamily="34" charset="0"/>
                <a:cs typeface="Times New Roman" panose="02020603050405020304" pitchFamily="18" charset="0"/>
              </a:rPr>
              <a:t>MaxLinear</a:t>
            </a:r>
            <a:r>
              <a:rPr lang="en-US" sz="1400" dirty="0">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119870</TotalTime>
  <Words>3413</Words>
  <Application>Microsoft Office PowerPoint</Application>
  <PresentationFormat>On-screen Show (4:3)</PresentationFormat>
  <Paragraphs>425</Paragraphs>
  <Slides>31</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vt:lpstr>
      <vt:lpstr>PAR Approval Motion</vt:lpstr>
      <vt:lpstr>CSD Approval Motion</vt:lpstr>
      <vt:lpstr>Liaison response to WFA re energy efficiency</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1433</cp:revision>
  <cp:lastPrinted>1601-01-01T00:00:00Z</cp:lastPrinted>
  <dcterms:created xsi:type="dcterms:W3CDTF">2017-01-26T15:28:16Z</dcterms:created>
  <dcterms:modified xsi:type="dcterms:W3CDTF">2023-07-11T17:27:04Z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