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67" r:id="rId21"/>
    <p:sldId id="2371" r:id="rId22"/>
    <p:sldId id="334" r:id="rId23"/>
    <p:sldId id="2380" r:id="rId24"/>
    <p:sldId id="2378" r:id="rId25"/>
    <p:sldId id="356" r:id="rId26"/>
    <p:sldId id="2376" r:id="rId27"/>
    <p:sldId id="2377"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D0755BE2-68A0-4B8E-95A0-CCB2BA30A049}"/>
    <pc:docChg chg="undo redo custSel modSld modMainMaster">
      <pc:chgData name="Cariou, Laurent" userId="4453f93f-2ed2-46e8-bb8c-3237fbfdd40b" providerId="ADAL" clId="{D0755BE2-68A0-4B8E-95A0-CCB2BA30A049}" dt="2023-07-10T06:48:04.598" v="33" actId="6549"/>
      <pc:docMkLst>
        <pc:docMk/>
      </pc:docMkLst>
      <pc:sldChg chg="modSp mod">
        <pc:chgData name="Cariou, Laurent" userId="4453f93f-2ed2-46e8-bb8c-3237fbfdd40b" providerId="ADAL" clId="{D0755BE2-68A0-4B8E-95A0-CCB2BA30A049}" dt="2023-07-10T06:39:32.079" v="30" actId="6549"/>
        <pc:sldMkLst>
          <pc:docMk/>
          <pc:sldMk cId="1706072776" sldId="334"/>
        </pc:sldMkLst>
        <pc:spChg chg="mod">
          <ac:chgData name="Cariou, Laurent" userId="4453f93f-2ed2-46e8-bb8c-3237fbfdd40b" providerId="ADAL" clId="{D0755BE2-68A0-4B8E-95A0-CCB2BA30A049}" dt="2023-07-10T06:39:32.079" v="30" actId="6549"/>
          <ac:spMkLst>
            <pc:docMk/>
            <pc:sldMk cId="1706072776" sldId="334"/>
            <ac:spMk id="3" creationId="{977FA593-1C2D-4B4C-B4B8-9841BC70A2D7}"/>
          </ac:spMkLst>
        </pc:spChg>
      </pc:sldChg>
      <pc:sldChg chg="modSp mod">
        <pc:chgData name="Cariou, Laurent" userId="4453f93f-2ed2-46e8-bb8c-3237fbfdd40b" providerId="ADAL" clId="{D0755BE2-68A0-4B8E-95A0-CCB2BA30A049}" dt="2023-07-10T06:48:04.598" v="33" actId="6549"/>
        <pc:sldMkLst>
          <pc:docMk/>
          <pc:sldMk cId="1612264332" sldId="2367"/>
        </pc:sldMkLst>
        <pc:spChg chg="mod">
          <ac:chgData name="Cariou, Laurent" userId="4453f93f-2ed2-46e8-bb8c-3237fbfdd40b" providerId="ADAL" clId="{D0755BE2-68A0-4B8E-95A0-CCB2BA30A049}" dt="2023-07-10T06:48:04.598" v="33" actId="6549"/>
          <ac:spMkLst>
            <pc:docMk/>
            <pc:sldMk cId="1612264332" sldId="2367"/>
            <ac:spMk id="3" creationId="{977FA593-1C2D-4B4C-B4B8-9841BC70A2D7}"/>
          </ac:spMkLst>
        </pc:spChg>
      </pc:sldChg>
      <pc:sldChg chg="modSp mod">
        <pc:chgData name="Cariou, Laurent" userId="4453f93f-2ed2-46e8-bb8c-3237fbfdd40b" providerId="ADAL" clId="{D0755BE2-68A0-4B8E-95A0-CCB2BA30A049}" dt="2023-07-10T06:39:09.214" v="27" actId="20577"/>
        <pc:sldMkLst>
          <pc:docMk/>
          <pc:sldMk cId="3325419337" sldId="2374"/>
        </pc:sldMkLst>
        <pc:spChg chg="mod">
          <ac:chgData name="Cariou, Laurent" userId="4453f93f-2ed2-46e8-bb8c-3237fbfdd40b" providerId="ADAL" clId="{D0755BE2-68A0-4B8E-95A0-CCB2BA30A049}" dt="2023-07-10T06:39:09.214" v="27" actId="20577"/>
          <ac:spMkLst>
            <pc:docMk/>
            <pc:sldMk cId="3325419337" sldId="2374"/>
            <ac:spMk id="3" creationId="{85490437-5CEF-4159-816E-F5690EB1A0FF}"/>
          </ac:spMkLst>
        </pc:spChg>
      </pc:sldChg>
      <pc:sldMasterChg chg="modSp mod">
        <pc:chgData name="Cariou, Laurent" userId="4453f93f-2ed2-46e8-bb8c-3237fbfdd40b" providerId="ADAL" clId="{D0755BE2-68A0-4B8E-95A0-CCB2BA30A049}" dt="2023-07-09T16:12:48.676" v="0" actId="20577"/>
        <pc:sldMasterMkLst>
          <pc:docMk/>
          <pc:sldMasterMk cId="0" sldId="2147483648"/>
        </pc:sldMasterMkLst>
        <pc:spChg chg="mod">
          <ac:chgData name="Cariou, Laurent" userId="4453f93f-2ed2-46e8-bb8c-3237fbfdd40b" providerId="ADAL" clId="{D0755BE2-68A0-4B8E-95A0-CCB2BA30A049}" dt="2023-07-09T16:12:48.676"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937-03-0uhr-uhr-sg-june-2023-telecon-minutes.docx" TargetMode="External"/><Relationship Id="rId2" Type="http://schemas.openxmlformats.org/officeDocument/2006/relationships/hyperlink" Target="https://mentor.ieee.org/802.11/dcn/23/11-23-0785-01-0uhr-uhr-sg-may-2023-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July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PAR: process of other WG’s comments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September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97872517"/>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5400"/>
            <a:ext cx="7770813" cy="4570413"/>
          </a:xfrm>
        </p:spPr>
        <p:txBody>
          <a:bodyPr/>
          <a:lstStyle/>
          <a:p>
            <a:pPr marL="0" marR="0">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0010r2	Considerations for enabling AP power save, Alfred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0739r0	Follow-up on C-TDMA, Yanjun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0768r0	Discussion on C-OFDMA operation,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Jinyoung</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Chun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0668r0	Coordinated Measurement, Kosuke Aio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2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0843r0	Considerations on Dynamic Subchannel Operation, Liuming Lu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0860r0	Further thoughts on coordinated TWT, Rubayet Shafin</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0961r0	UHR secondary channel access, Minyoung Park (Intel)			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0962r0	UHR </a:t>
            </a:r>
            <a:r>
              <a:rPr lang="en-US" sz="1200" dirty="0">
                <a:effectLst/>
                <a:ea typeface="Times New Roman" panose="02020603050405020304" pitchFamily="18" charset="0"/>
                <a:cs typeface="Times New Roman" panose="02020603050405020304" pitchFamily="18" charset="0"/>
              </a:rPr>
              <a:t>secondary channel access evaluation, Dibakar Das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0936r0	Medium efficient scheduled channel access, Dmitry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Calibri" panose="020F0502020204030204" pitchFamily="34" charset="0"/>
              </a:rPr>
              <a:t>1023r0	Coordinated Spatial Reuse in a 4 AP Topology, Gary Anwyl</a:t>
            </a: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1037r0	Performance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of Coordinated Spatial Reuse, Kanke (QC)	- PM2/3</a:t>
            </a:r>
          </a:p>
          <a:p>
            <a:pPr marL="0" marR="0">
              <a:lnSpc>
                <a:spcPct val="107000"/>
              </a:lnSpc>
              <a:spcBef>
                <a:spcPts val="0"/>
              </a:spcBef>
              <a:spcAft>
                <a:spcPts val="0"/>
              </a:spcAft>
            </a:pPr>
            <a:r>
              <a:rPr lang="en-US" sz="1200" dirty="0">
                <a:effectLst/>
                <a:ea typeface="Calibri" panose="020F0502020204030204" pitchFamily="34" charset="0"/>
                <a:cs typeface="Times New Roman" panose="02020603050405020304" pitchFamily="18" charset="0"/>
              </a:rPr>
              <a:t>0226r2	Coordination of R-TWT for Multi-AP Deployment, Abdel Karim Ajami</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Cariou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1099r0	Vendor Specific SIG field,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1100r0	Low Power and Long Range Preamble,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1115r0	CFO Impact and Pilot Design for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1117r0	CFO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Signaling for UHR,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1112r0	Thoughts on Secondary Channel Access,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1087r0	Announcement for R-TWT Coordination,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Sunhee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Back,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1138r0	Features to consider for efficient Relay operation, Dongguk Lim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1139r0	Relay transmission in UHR, Dongguk Lim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1090r0	Seamless Roaming follow-up,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Yelin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Yoon, LG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1146r0	Relaying for Low Latency Traffic in UHR,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Serhat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Erkucuk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371600"/>
            <a:ext cx="7770813" cy="4570413"/>
          </a:xfrm>
        </p:spPr>
        <p:txBody>
          <a:bodyPr/>
          <a:lstStyle/>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0665r0	Resource Management for Multi-AP Coordination, Peshal Nayak (Samsung)	PM2-3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1066r0	M-AP Coordination Agreement - follow up, Arik Klein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1155r0	Ultra-Low Latency with Wi-Fi, Sigurd Schelstraete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1131r0	Thoughts on seamless roaming, Ryuichi Hirata (Sony Corporation)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1174r0	TXOP preemption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1175r0	UHR relay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Preemption for low latency application (Follow up), Juan Fang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0799r0	Low latency out-of-order delivery,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0798r0	Low latency traffic report,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0797r0	Non-primary channel access,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1176r0	Multi-AP Simulations: framework and Joint Transmission results, Rainer Strobel,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1173r0	TSN and Time-Sensitive Wireless,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Inaki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Val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1193r0	Nulling Performance of Coordinated Beamforming,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Yanchun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1085r0	Thoughts on Coordinated TDMA,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GeonHwan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Kim(LG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1194r0	Overlapped-indication-to-support-preemption, Daniel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Verenzuel</a:t>
            </a:r>
            <a:r>
              <a:rPr lang="en-US" sz="1200" dirty="0" err="1">
                <a:effectLst/>
                <a:latin typeface="+mj-lt"/>
                <a:ea typeface="Times New Roman" panose="02020603050405020304" pitchFamily="18" charset="0"/>
                <a:cs typeface="Times New Roman" panose="02020603050405020304" pitchFamily="18" charset="0"/>
              </a:rPr>
              <a:t>a</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Times New Roman" panose="02020603050405020304" pitchFamily="18" charset="0"/>
                <a:cs typeface="Times New Roman" panose="02020603050405020304" pitchFamily="18" charset="0"/>
              </a:rPr>
              <a:t>1201r0	Enhanced Acknowledgement for Low Latency Communication, Tuncer </a:t>
            </a:r>
            <a:r>
              <a:rPr lang="en-US" sz="1200" dirty="0" err="1">
                <a:effectLst/>
                <a:latin typeface="+mj-lt"/>
                <a:ea typeface="Times New Roman" panose="02020603050405020304" pitchFamily="18" charset="0"/>
                <a:cs typeface="Times New Roman" panose="02020603050405020304" pitchFamily="18" charset="0"/>
              </a:rPr>
              <a:t>Baycas</a:t>
            </a:r>
            <a:endParaRPr lang="en-US" sz="1200" dirty="0">
              <a:effectLst/>
              <a:latin typeface="+mj-lt"/>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1205r0	Multi-link devices with receive-only STAs for UHR, Thomas </a:t>
            </a:r>
            <a:r>
              <a:rPr lang="en-US" sz="1200" dirty="0" err="1">
                <a:effectLst/>
                <a:latin typeface="+mj-lt"/>
                <a:ea typeface="Calibri" panose="020F0502020204030204" pitchFamily="34" charset="0"/>
                <a:cs typeface="Times New Roman" panose="02020603050405020304" pitchFamily="18" charset="0"/>
              </a:rPr>
              <a:t>Handte</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1209r0	Consideration for Security Enhancement, Po-Kai Huang</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1207r0	QoS Enhancements for Next Generation Wi-Fi Networks, Peshal Nayak</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1159r1	Discussions on CSI capture based positioning enhancement, </a:t>
            </a:r>
            <a:r>
              <a:rPr lang="en-US" sz="1200" dirty="0" err="1">
                <a:effectLst/>
                <a:latin typeface="+mj-lt"/>
                <a:ea typeface="Calibri" panose="020F0502020204030204" pitchFamily="34" charset="0"/>
                <a:cs typeface="Times New Roman" panose="02020603050405020304" pitchFamily="18" charset="0"/>
              </a:rPr>
              <a:t>Xiaokun</a:t>
            </a:r>
            <a:r>
              <a:rPr lang="en-US" sz="1200" dirty="0">
                <a:effectLst/>
                <a:latin typeface="+mj-lt"/>
                <a:ea typeface="Calibri" panose="020F0502020204030204" pitchFamily="34" charset="0"/>
                <a:cs typeface="Times New Roman" panose="02020603050405020304" pitchFamily="18" charset="0"/>
              </a:rPr>
              <a:t> 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1102r0	Security enhancement follow up, Liwen Chu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1103r0	In-device interference discussion, Liwen Chu</a:t>
            </a:r>
          </a:p>
          <a:p>
            <a:pPr marL="0" marR="0">
              <a:lnSpc>
                <a:spcPct val="107000"/>
              </a:lnSpc>
              <a:spcBef>
                <a:spcPts val="0"/>
              </a:spcBef>
              <a:spcAft>
                <a:spcPts val="0"/>
              </a:spcAft>
            </a:pPr>
            <a:endParaRPr lang="en-US" sz="120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9532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https://web.cvent.com/event/c50eaa77-9484-4a50-9d20-378149a0ecb6/summary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effectLst/>
                <a:latin typeface="+mj-lt"/>
                <a:ea typeface="Times New Roman" panose="02020603050405020304" pitchFamily="18" charset="0"/>
                <a:cs typeface="Times New Roman" panose="02020603050405020304" pitchFamily="18" charset="0"/>
              </a:rPr>
              <a:t>0739r0	Follow-up on C-TDMA, Yanjun</a:t>
            </a:r>
            <a:endParaRPr lang="en-US" sz="1400" dirty="0">
              <a:latin typeface="+mj-lt"/>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0768r0	Discussion on C-OFDMA operation, </a:t>
            </a:r>
            <a:r>
              <a:rPr lang="en-US" sz="1400" dirty="0" err="1">
                <a:effectLst/>
                <a:latin typeface="+mj-lt"/>
                <a:ea typeface="Times New Roman" panose="02020603050405020304" pitchFamily="18" charset="0"/>
                <a:cs typeface="Times New Roman" panose="02020603050405020304" pitchFamily="18" charset="0"/>
              </a:rPr>
              <a:t>Jinyoung</a:t>
            </a:r>
            <a:r>
              <a:rPr lang="en-US" sz="1400" dirty="0">
                <a:effectLst/>
                <a:latin typeface="+mj-lt"/>
                <a:ea typeface="Times New Roman" panose="02020603050405020304" pitchFamily="18" charset="0"/>
                <a:cs typeface="Times New Roman" panose="02020603050405020304" pitchFamily="18" charset="0"/>
              </a:rPr>
              <a:t> Chun</a:t>
            </a:r>
          </a:p>
          <a:p>
            <a:pPr lvl="1">
              <a:buFont typeface="Arial" panose="020B0604020202020204" pitchFamily="34" charset="0"/>
              <a:buChar char="•"/>
            </a:pPr>
            <a:r>
              <a:rPr lang="en-US" sz="1400" dirty="0">
                <a:effectLst/>
                <a:ea typeface="Calibri" panose="020F0502020204030204" pitchFamily="34" charset="0"/>
              </a:rPr>
              <a:t>1023r0	Coordinated Spatial Reuse in a 4 AP Topology, Gary Anwyl</a:t>
            </a: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1037r0	Performance of Coordinated Spatial Reuse, Kanke (QC)</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1176r0	Multi-AP Simulations: framework and Joint Transmission results, Rainer Strobel, (</a:t>
            </a:r>
            <a:r>
              <a:rPr lang="en-US" sz="1400" dirty="0" err="1">
                <a:effectLst/>
                <a:latin typeface="+mj-lt"/>
                <a:ea typeface="Calibri" panose="020F0502020204030204" pitchFamily="34" charset="0"/>
                <a:cs typeface="Times New Roman" panose="02020603050405020304" pitchFamily="18" charset="0"/>
              </a:rPr>
              <a:t>MaxLinear</a:t>
            </a:r>
            <a:r>
              <a:rPr lang="en-US" sz="1400" dirty="0">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endParaRPr lang="en-US" sz="1400" dirty="0">
              <a:effectLst/>
              <a:latin typeface="+mj-lt"/>
              <a:ea typeface="Calibri" panose="020F0502020204030204" pitchFamily="34" charset="0"/>
              <a:cs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dirty="0">
                <a:hlinkClick r:id="rId2"/>
              </a:rPr>
              <a:t>https://mentor.ieee.org/802.11/dcn/23/11-23-0785-01-0uhr-uhr-sg-may-2023-meeting-minutes.docx</a:t>
            </a:r>
            <a:endParaRPr lang="en-US" sz="1600" dirty="0"/>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Teleconferences May-June:</a:t>
            </a:r>
          </a:p>
          <a:p>
            <a:pPr lvl="2">
              <a:buFont typeface="Arial" panose="020B0604020202020204" pitchFamily="34" charset="0"/>
              <a:buChar char="•"/>
            </a:pPr>
            <a:r>
              <a:rPr lang="en-US" sz="1600" b="0" i="0" u="sng" dirty="0">
                <a:solidFill>
                  <a:srgbClr val="0563C1"/>
                </a:solidFill>
                <a:effectLst/>
                <a:latin typeface="+mj-lt"/>
                <a:hlinkClick r:id="rId3"/>
              </a:rPr>
              <a:t>https://mentor.ieee.org/802.11/dcn/23/11-23-0937-03-0uhr-uhr-sg-june-2023-telecon-minutes.docx</a:t>
            </a:r>
            <a:endParaRPr lang="en-US" sz="1600" b="0" i="0" u="sng" dirty="0">
              <a:solidFill>
                <a:srgbClr val="0563C1"/>
              </a:solidFill>
              <a:effectLst/>
              <a:latin typeface="+mj-lt"/>
            </a:endParaRPr>
          </a:p>
          <a:p>
            <a:pPr marL="914400" lvl="2"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process of other WG’s comments</a:t>
            </a:r>
          </a:p>
          <a:p>
            <a:pPr>
              <a:buFont typeface="Arial" panose="020B0604020202020204" pitchFamily="34" charset="0"/>
              <a:buChar char="•"/>
            </a:pPr>
            <a:r>
              <a:rPr lang="en-US" altLang="en-US" sz="1800" dirty="0"/>
              <a:t>Review liaison from WFA re energy efficiency</a:t>
            </a:r>
            <a:endParaRPr lang="en-GB" sz="1800" dirty="0"/>
          </a:p>
          <a:p>
            <a:pPr lvl="0">
              <a:buFont typeface="Arial" panose="020B0604020202020204" pitchFamily="34" charset="0"/>
              <a:buChar char="•"/>
            </a:pPr>
            <a:r>
              <a:rPr lang="en-GB" sz="1800" dirty="0"/>
              <a:t>Submissions (if time allows)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dirty="0"/>
              <a:t>0799r0	Low latency out-of-order delivery,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0668r0	Coordinated Measurement, Kosuke Aio</a:t>
            </a:r>
            <a:endParaRPr lang="en-US" sz="1400" dirty="0"/>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t>
            </a:r>
            <a:r>
              <a:rPr lang="en-US" sz="1400" dirty="0">
                <a:effectLst/>
                <a:latin typeface="+mj-lt"/>
                <a:ea typeface="Times New Roman" panose="02020603050405020304" pitchFamily="18" charset="0"/>
                <a:cs typeface="Times New Roman" panose="02020603050405020304" pitchFamily="18" charset="0"/>
              </a:rPr>
              <a:t>ariou</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1155r0	Ultra-Low Latency with Wi-Fi, Sigurd Schelstraete (</a:t>
            </a:r>
            <a:r>
              <a:rPr lang="en-US" sz="1400" dirty="0" err="1">
                <a:effectLst/>
                <a:latin typeface="+mj-lt"/>
                <a:ea typeface="Calibri" panose="020F0502020204030204" pitchFamily="34" charset="0"/>
                <a:cs typeface="Times New Roman" panose="02020603050405020304" pitchFamily="18" charset="0"/>
              </a:rPr>
              <a:t>MaxLinear</a:t>
            </a:r>
            <a:r>
              <a:rPr lang="en-US" sz="1400" dirty="0">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0798r0	Low latency traffic report,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0936r0	Medium efficient scheduled channel access, Dmitry (Intel)</a:t>
            </a:r>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4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GB" sz="1400" dirty="0"/>
              <a:t>1099r0	Vendor Specific SIG field, Brian Hart (Cisco Systems)</a:t>
            </a:r>
          </a:p>
          <a:p>
            <a:pPr lvl="1">
              <a:buFont typeface="Arial" panose="020B0604020202020204" pitchFamily="34" charset="0"/>
              <a:buChar char="•"/>
            </a:pPr>
            <a:r>
              <a:rPr lang="en-GB" sz="1400" dirty="0"/>
              <a:t>1100r0	Low Power and Long Range Preamble, Brian Hart (Cisco Systems)</a:t>
            </a:r>
          </a:p>
          <a:p>
            <a:pPr lvl="1">
              <a:buFont typeface="Arial" panose="020B0604020202020204" pitchFamily="34" charset="0"/>
              <a:buChar char="•"/>
            </a:pPr>
            <a:r>
              <a:rPr lang="en-GB" sz="1400" dirty="0"/>
              <a:t>1115r0	CFO Impact and Pilot Design for </a:t>
            </a:r>
            <a:r>
              <a:rPr lang="en-GB" sz="1400" dirty="0" err="1"/>
              <a:t>dRU</a:t>
            </a:r>
            <a:r>
              <a:rPr lang="en-GB" sz="1400" dirty="0"/>
              <a:t>, Eunsung Park, LG Electronics</a:t>
            </a:r>
          </a:p>
          <a:p>
            <a:pPr lvl="1">
              <a:buFont typeface="Arial" panose="020B0604020202020204" pitchFamily="34" charset="0"/>
              <a:buChar char="•"/>
            </a:pPr>
            <a:r>
              <a:rPr lang="en-GB" sz="1400" dirty="0"/>
              <a:t>1117r0	CFO </a:t>
            </a:r>
            <a:r>
              <a:rPr lang="en-GB" sz="1400" dirty="0" err="1"/>
              <a:t>dRU</a:t>
            </a:r>
            <a:r>
              <a:rPr lang="en-GB" sz="1400" dirty="0"/>
              <a:t> </a:t>
            </a:r>
            <a:r>
              <a:rPr lang="en-GB" sz="1400" dirty="0" err="1"/>
              <a:t>Signaling</a:t>
            </a:r>
            <a:r>
              <a:rPr lang="en-GB" sz="1400" dirty="0"/>
              <a:t> for UHR, Eunsung Park, LG Electronics</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0797r0	Non-primary channel access, Yongho Seok</a:t>
            </a:r>
          </a:p>
          <a:p>
            <a:pPr lvl="1">
              <a:buFont typeface="Arial" panose="020B0604020202020204" pitchFamily="34" charset="0"/>
              <a:buChar char="•"/>
            </a:pPr>
            <a:r>
              <a:rPr lang="en-US" sz="1400" dirty="0"/>
              <a:t>0843r0	Considerations on Dynamic Subchannel Operation, Liuming Lu</a:t>
            </a:r>
          </a:p>
          <a:p>
            <a:pPr lvl="1">
              <a:buFont typeface="Arial" panose="020B0604020202020204" pitchFamily="34" charset="0"/>
              <a:buChar char="•"/>
            </a:pPr>
            <a:r>
              <a:rPr lang="en-GB" sz="1400" dirty="0"/>
              <a:t>0961r0	UHR secondary channel access, Minyoung Park (Intel)</a:t>
            </a:r>
          </a:p>
          <a:p>
            <a:pPr lvl="1">
              <a:buFont typeface="Arial" panose="020B0604020202020204" pitchFamily="34" charset="0"/>
              <a:buChar char="•"/>
            </a:pPr>
            <a:r>
              <a:rPr lang="en-GB" sz="1400" dirty="0"/>
              <a:t>0962r0	UHR secondary channel access evaluation, Dibakar Das (Intel)</a:t>
            </a:r>
          </a:p>
          <a:p>
            <a:pPr lvl="1">
              <a:buFont typeface="Arial" panose="020B0604020202020204" pitchFamily="34" charset="0"/>
              <a:buChar char="•"/>
            </a:pPr>
            <a:r>
              <a:rPr lang="en-US" sz="1400" dirty="0"/>
              <a:t>1112r0	Thoughts on Secondary Channel Access, </a:t>
            </a:r>
            <a:r>
              <a:rPr lang="en-US" sz="1400" dirty="0" err="1"/>
              <a:t>Insun</a:t>
            </a:r>
            <a:r>
              <a:rPr lang="en-US" sz="1400" dirty="0"/>
              <a:t> Jang, LG Electronics</a:t>
            </a:r>
          </a:p>
          <a:p>
            <a:pPr lvl="1">
              <a:buFont typeface="Arial" panose="020B0604020202020204" pitchFamily="34" charset="0"/>
              <a:buChar char="•"/>
            </a:pPr>
            <a:endParaRPr lang="en-GB" sz="1200" dirty="0"/>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117806</TotalTime>
  <Words>3075</Words>
  <Application>Microsoft Office PowerPoint</Application>
  <PresentationFormat>On-screen Show (4:3)</PresentationFormat>
  <Paragraphs>381</Paragraphs>
  <Slides>27</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Monotype Sorts</vt:lpstr>
      <vt:lpstr>Times New Roman</vt:lpstr>
      <vt:lpstr>Wingdings</vt:lpstr>
      <vt:lpstr>Office Theme</vt:lpstr>
      <vt:lpstr>Document</vt:lpstr>
      <vt:lpstr>UHR Study Group July 2023 Meeting Agenda</vt:lpstr>
      <vt:lpstr>Registration for the July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Monday Agenda–PM2</vt:lpstr>
      <vt:lpstr>Approve SG minutes</vt:lpstr>
      <vt:lpstr>Tuesday Agenda–PM3</vt:lpstr>
      <vt:lpstr>Wednesday Agenda–AM1</vt:lpstr>
      <vt:lpstr>Thursday Agenda–AM2</vt:lpstr>
      <vt:lpstr>Thursday Agenda-PM2</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1432</cp:revision>
  <cp:lastPrinted>1601-01-01T00:00:00Z</cp:lastPrinted>
  <dcterms:created xsi:type="dcterms:W3CDTF">2017-01-26T15:28:16Z</dcterms:created>
  <dcterms:modified xsi:type="dcterms:W3CDTF">2023-07-10T06:52:37Z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