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2380" r:id="rId24"/>
    <p:sldId id="2378" r:id="rId25"/>
    <p:sldId id="356" r:id="rId26"/>
    <p:sldId id="2376" r:id="rId27"/>
    <p:sldId id="2377"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0755BE2-68A0-4B8E-95A0-CCB2BA30A049}"/>
    <pc:docChg chg="undo redo custSel modSld modMainMaster">
      <pc:chgData name="Cariou, Laurent" userId="4453f93f-2ed2-46e8-bb8c-3237fbfdd40b" providerId="ADAL" clId="{D0755BE2-68A0-4B8E-95A0-CCB2BA30A049}" dt="2023-07-10T06:48:04.598" v="33" actId="6549"/>
      <pc:docMkLst>
        <pc:docMk/>
      </pc:docMkLst>
      <pc:sldChg chg="modSp mod">
        <pc:chgData name="Cariou, Laurent" userId="4453f93f-2ed2-46e8-bb8c-3237fbfdd40b" providerId="ADAL" clId="{D0755BE2-68A0-4B8E-95A0-CCB2BA30A049}" dt="2023-07-10T06:39:32.079" v="30" actId="6549"/>
        <pc:sldMkLst>
          <pc:docMk/>
          <pc:sldMk cId="1706072776" sldId="334"/>
        </pc:sldMkLst>
        <pc:spChg chg="mod">
          <ac:chgData name="Cariou, Laurent" userId="4453f93f-2ed2-46e8-bb8c-3237fbfdd40b" providerId="ADAL" clId="{D0755BE2-68A0-4B8E-95A0-CCB2BA30A049}" dt="2023-07-10T06:39:32.079" v="30" actId="6549"/>
          <ac:spMkLst>
            <pc:docMk/>
            <pc:sldMk cId="1706072776" sldId="334"/>
            <ac:spMk id="3" creationId="{977FA593-1C2D-4B4C-B4B8-9841BC70A2D7}"/>
          </ac:spMkLst>
        </pc:spChg>
      </pc:sldChg>
      <pc:sldChg chg="modSp mod">
        <pc:chgData name="Cariou, Laurent" userId="4453f93f-2ed2-46e8-bb8c-3237fbfdd40b" providerId="ADAL" clId="{D0755BE2-68A0-4B8E-95A0-CCB2BA30A049}" dt="2023-07-10T06:48:04.598" v="33" actId="6549"/>
        <pc:sldMkLst>
          <pc:docMk/>
          <pc:sldMk cId="1612264332" sldId="2367"/>
        </pc:sldMkLst>
        <pc:spChg chg="mod">
          <ac:chgData name="Cariou, Laurent" userId="4453f93f-2ed2-46e8-bb8c-3237fbfdd40b" providerId="ADAL" clId="{D0755BE2-68A0-4B8E-95A0-CCB2BA30A049}" dt="2023-07-10T06:48:04.598" v="33" actId="6549"/>
          <ac:spMkLst>
            <pc:docMk/>
            <pc:sldMk cId="1612264332" sldId="2367"/>
            <ac:spMk id="3" creationId="{977FA593-1C2D-4B4C-B4B8-9841BC70A2D7}"/>
          </ac:spMkLst>
        </pc:spChg>
      </pc:sldChg>
      <pc:sldChg chg="modSp mod">
        <pc:chgData name="Cariou, Laurent" userId="4453f93f-2ed2-46e8-bb8c-3237fbfdd40b" providerId="ADAL" clId="{D0755BE2-68A0-4B8E-95A0-CCB2BA30A049}" dt="2023-07-10T06:39:09.214" v="27" actId="20577"/>
        <pc:sldMkLst>
          <pc:docMk/>
          <pc:sldMk cId="3325419337" sldId="2374"/>
        </pc:sldMkLst>
        <pc:spChg chg="mod">
          <ac:chgData name="Cariou, Laurent" userId="4453f93f-2ed2-46e8-bb8c-3237fbfdd40b" providerId="ADAL" clId="{D0755BE2-68A0-4B8E-95A0-CCB2BA30A049}" dt="2023-07-10T06:39:09.214" v="27" actId="20577"/>
          <ac:spMkLst>
            <pc:docMk/>
            <pc:sldMk cId="3325419337" sldId="2374"/>
            <ac:spMk id="3" creationId="{85490437-5CEF-4159-816E-F5690EB1A0FF}"/>
          </ac:spMkLst>
        </pc:spChg>
      </pc:sldChg>
      <pc:sldMasterChg chg="modSp mod">
        <pc:chgData name="Cariou, Laurent" userId="4453f93f-2ed2-46e8-bb8c-3237fbfdd40b" providerId="ADAL" clId="{D0755BE2-68A0-4B8E-95A0-CCB2BA30A049}" dt="2023-07-09T16:12:48.676" v="0" actId="20577"/>
        <pc:sldMasterMkLst>
          <pc:docMk/>
          <pc:sldMasterMk cId="0" sldId="2147483648"/>
        </pc:sldMasterMkLst>
        <pc:spChg chg="mod">
          <ac:chgData name="Cariou, Laurent" userId="4453f93f-2ed2-46e8-bb8c-3237fbfdd40b" providerId="ADAL" clId="{D0755BE2-68A0-4B8E-95A0-CCB2BA30A049}" dt="2023-07-09T16:12:48.676"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0962r0	UHR </a:t>
            </a:r>
            <a:r>
              <a:rPr lang="en-US" sz="1200" dirty="0">
                <a:effectLst/>
                <a:ea typeface="Times New Roman" panose="02020603050405020304" pitchFamily="18" charset="0"/>
                <a:cs typeface="Times New Roman" panose="02020603050405020304" pitchFamily="18" charset="0"/>
              </a:rPr>
              <a:t>secondary channel access evaluation, Dibakar Das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0936r0	Medium efficient scheduled channel access, Dmitry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rPr>
              <a:t>1023r0	Coordinated Spatial Reuse in a 4 AP Topology, Gary Anwyl</a:t>
            </a: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1037r0	Performance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of Coordinated Spatial Reuse, Kanke (QC)	- PM2/3</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0226r2	Coordination of R-TWT for Multi-AP Deployment, Abdel Karim Ajami</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1159r1	Discussions on CSI capture based positioning enhancement, </a:t>
            </a:r>
            <a:r>
              <a:rPr lang="en-US" sz="1200" dirty="0" err="1">
                <a:effectLst/>
                <a:latin typeface="+mj-lt"/>
                <a:ea typeface="Calibri" panose="020F0502020204030204" pitchFamily="34" charset="0"/>
                <a:cs typeface="Times New Roman" panose="02020603050405020304" pitchFamily="18" charset="0"/>
              </a:rPr>
              <a:t>Xiaokun</a:t>
            </a:r>
            <a:r>
              <a:rPr lang="en-US" sz="1200" dirty="0">
                <a:effectLst/>
                <a:latin typeface="+mj-lt"/>
                <a:ea typeface="Calibri" panose="020F0502020204030204" pitchFamily="34" charset="0"/>
                <a:cs typeface="Times New Roman" panose="02020603050405020304" pitchFamily="18" charset="0"/>
              </a:rPr>
              <a:t> 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1102r0	Security enhancement follow up, Liwen Chu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1103r0	In-device interference discussion, Liwen Chu</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effectLst/>
                <a:latin typeface="+mj-lt"/>
                <a:ea typeface="Times New Roman" panose="02020603050405020304" pitchFamily="18" charset="0"/>
                <a:cs typeface="Times New Roman" panose="02020603050405020304" pitchFamily="18" charset="0"/>
              </a:rPr>
              <a:t>0739r0	Follow-up on C-TDMA, Yanjun</a:t>
            </a:r>
            <a:endParaRPr lang="en-US" sz="1400" dirty="0">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0768r0	Discussion on C-OFDMA operation, </a:t>
            </a:r>
            <a:r>
              <a:rPr lang="en-US" sz="1400" dirty="0" err="1">
                <a:effectLst/>
                <a:latin typeface="+mj-lt"/>
                <a:ea typeface="Times New Roman" panose="02020603050405020304" pitchFamily="18" charset="0"/>
                <a:cs typeface="Times New Roman" panose="02020603050405020304" pitchFamily="18" charset="0"/>
              </a:rPr>
              <a:t>Jinyoung</a:t>
            </a:r>
            <a:r>
              <a:rPr lang="en-US" sz="1400" dirty="0">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effectLst/>
                <a:ea typeface="Calibri" panose="020F0502020204030204" pitchFamily="34" charset="0"/>
              </a:rPr>
              <a:t>1023r0	Coordinated Spatial Reuse in a 4 AP Topology, Gary Anwyl</a:t>
            </a: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4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GB" sz="1400" dirty="0"/>
              <a:t>1099r0	Vendor Specific SIG field, Brian Hart (Cisco Systems)</a:t>
            </a:r>
          </a:p>
          <a:p>
            <a:pPr lvl="1">
              <a:buFont typeface="Arial" panose="020B0604020202020204" pitchFamily="34" charset="0"/>
              <a:buChar char="•"/>
            </a:pPr>
            <a:r>
              <a:rPr lang="en-GB" sz="1400" dirty="0"/>
              <a:t>1100r0	Low Power and Long Range Preamble, Brian Hart (Cisco Systems)</a:t>
            </a:r>
          </a:p>
          <a:p>
            <a:pPr lvl="1">
              <a:buFont typeface="Arial" panose="020B0604020202020204" pitchFamily="34" charset="0"/>
              <a:buChar char="•"/>
            </a:pPr>
            <a:r>
              <a:rPr lang="en-GB" sz="1400" dirty="0"/>
              <a:t>1115r0	CFO Impact and Pilot Design for </a:t>
            </a:r>
            <a:r>
              <a:rPr lang="en-GB" sz="1400" dirty="0" err="1"/>
              <a:t>dRU</a:t>
            </a:r>
            <a:r>
              <a:rPr lang="en-GB" sz="1400" dirty="0"/>
              <a:t>, Eunsung Park, LG Electronics</a:t>
            </a:r>
          </a:p>
          <a:p>
            <a:pPr lvl="1">
              <a:buFont typeface="Arial" panose="020B0604020202020204" pitchFamily="34" charset="0"/>
              <a:buChar char="•"/>
            </a:pPr>
            <a:r>
              <a:rPr lang="en-GB" sz="1400" dirty="0"/>
              <a:t>1117r0	CFO </a:t>
            </a:r>
            <a:r>
              <a:rPr lang="en-GB" sz="1400" dirty="0" err="1"/>
              <a:t>dRU</a:t>
            </a:r>
            <a:r>
              <a:rPr lang="en-GB" sz="1400" dirty="0"/>
              <a:t> </a:t>
            </a:r>
            <a:r>
              <a:rPr lang="en-GB" sz="1400" dirty="0" err="1"/>
              <a:t>Signaling</a:t>
            </a:r>
            <a:r>
              <a:rPr lang="en-GB" sz="1400" dirty="0"/>
              <a:t> for UHR, Eunsung Park, LG Electronics</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0797r0	Non-primary channel access, Yongho Seok</a:t>
            </a:r>
          </a:p>
          <a:p>
            <a:pPr lvl="1">
              <a:buFont typeface="Arial" panose="020B0604020202020204" pitchFamily="34" charset="0"/>
              <a:buChar char="•"/>
            </a:pPr>
            <a:r>
              <a:rPr lang="en-US" sz="1400" dirty="0"/>
              <a:t>0843r0	Considerations on Dynamic Subchannel Operation, Liuming Lu</a:t>
            </a:r>
          </a:p>
          <a:p>
            <a:pPr lvl="1">
              <a:buFont typeface="Arial" panose="020B0604020202020204" pitchFamily="34" charset="0"/>
              <a:buChar char="•"/>
            </a:pPr>
            <a:r>
              <a:rPr lang="en-GB" sz="1400" dirty="0"/>
              <a:t>0961r0	UHR secondary channel access, Minyoung Park (Intel)</a:t>
            </a:r>
          </a:p>
          <a:p>
            <a:pPr lvl="1">
              <a:buFont typeface="Arial" panose="020B0604020202020204" pitchFamily="34" charset="0"/>
              <a:buChar char="•"/>
            </a:pPr>
            <a:r>
              <a:rPr lang="en-GB" sz="1400" dirty="0"/>
              <a:t>0962r0	UHR secondary channel access evaluation, Dibakar Das (Intel)</a:t>
            </a:r>
          </a:p>
          <a:p>
            <a:pPr lvl="1">
              <a:buFont typeface="Arial" panose="020B0604020202020204" pitchFamily="34" charset="0"/>
              <a:buChar char="•"/>
            </a:pPr>
            <a:r>
              <a:rPr lang="en-US" sz="1400" dirty="0"/>
              <a:t>1112r0	Thoughts on Secondary Channel Access, </a:t>
            </a:r>
            <a:r>
              <a:rPr lang="en-US" sz="1400" dirty="0" err="1"/>
              <a:t>Insun</a:t>
            </a:r>
            <a:r>
              <a:rPr lang="en-US" sz="1400" dirty="0"/>
              <a:t> Jang, LG Electronics</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117806</TotalTime>
  <Words>3075</Words>
  <Application>Microsoft Office PowerPoint</Application>
  <PresentationFormat>On-screen Show (4:3)</PresentationFormat>
  <Paragraphs>381</Paragraphs>
  <Slides>27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Wednesday Agenda–AM1</vt:lpstr>
      <vt:lpstr>Thursday Agenda–AM2</vt:lpstr>
      <vt:lpstr>Thursday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2023-07-10T06:52:37Z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