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81" r:id="rId20"/>
    <p:sldId id="2367" r:id="rId21"/>
    <p:sldId id="2371" r:id="rId22"/>
    <p:sldId id="334" r:id="rId23"/>
    <p:sldId id="2380" r:id="rId24"/>
    <p:sldId id="2378" r:id="rId25"/>
    <p:sldId id="356" r:id="rId26"/>
    <p:sldId id="2376" r:id="rId27"/>
    <p:sldId id="2377"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7FEC43-160A-49FE-835C-C80E952D729D}" v="5" dt="2023-07-09T08:23:33.4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09F9C7EA-F02F-4B46-A106-16F42FFC243A}"/>
    <pc:docChg chg="modSld modMainMaster">
      <pc:chgData name="Cariou, Laurent" userId="4453f93f-2ed2-46e8-bb8c-3237fbfdd40b" providerId="ADAL" clId="{09F9C7EA-F02F-4B46-A106-16F42FFC243A}" dt="2023-03-16T21:30:36.095" v="19" actId="20577"/>
      <pc:docMkLst>
        <pc:docMk/>
      </pc:docMkLst>
      <pc:sldChg chg="modSp mod">
        <pc:chgData name="Cariou, Laurent" userId="4453f93f-2ed2-46e8-bb8c-3237fbfdd40b" providerId="ADAL" clId="{09F9C7EA-F02F-4B46-A106-16F42FFC243A}" dt="2023-03-16T17:37:24.917" v="18" actId="20577"/>
        <pc:sldMkLst>
          <pc:docMk/>
          <pc:sldMk cId="2167891296" sldId="515"/>
        </pc:sldMkLst>
        <pc:spChg chg="mod">
          <ac:chgData name="Cariou, Laurent" userId="4453f93f-2ed2-46e8-bb8c-3237fbfdd40b" providerId="ADAL" clId="{09F9C7EA-F02F-4B46-A106-16F42FFC243A}" dt="2023-03-16T17:37:24.917" v="18" actId="20577"/>
          <ac:spMkLst>
            <pc:docMk/>
            <pc:sldMk cId="2167891296" sldId="515"/>
            <ac:spMk id="3" creationId="{25AADECC-C5A7-4644-B4A6-500CB4E2C0CA}"/>
          </ac:spMkLst>
        </pc:spChg>
      </pc:sldChg>
      <pc:sldChg chg="modSp mod">
        <pc:chgData name="Cariou, Laurent" userId="4453f93f-2ed2-46e8-bb8c-3237fbfdd40b" providerId="ADAL" clId="{09F9C7EA-F02F-4B46-A106-16F42FFC243A}" dt="2023-03-16T17:37:05.715" v="11" actId="20577"/>
        <pc:sldMkLst>
          <pc:docMk/>
          <pc:sldMk cId="582904766" sldId="516"/>
        </pc:sldMkLst>
        <pc:spChg chg="mod">
          <ac:chgData name="Cariou, Laurent" userId="4453f93f-2ed2-46e8-bb8c-3237fbfdd40b" providerId="ADAL" clId="{09F9C7EA-F02F-4B46-A106-16F42FFC243A}" dt="2023-03-16T17:37:05.715" v="11" actId="20577"/>
          <ac:spMkLst>
            <pc:docMk/>
            <pc:sldMk cId="582904766" sldId="516"/>
            <ac:spMk id="3" creationId="{7EE76AE0-F694-B44F-A423-CEC4B19245E3}"/>
          </ac:spMkLst>
        </pc:spChg>
      </pc:sldChg>
      <pc:sldChg chg="modSp mod">
        <pc:chgData name="Cariou, Laurent" userId="4453f93f-2ed2-46e8-bb8c-3237fbfdd40b" providerId="ADAL" clId="{09F9C7EA-F02F-4B46-A106-16F42FFC243A}" dt="2023-03-16T17:36:48.480" v="3" actId="20577"/>
        <pc:sldMkLst>
          <pc:docMk/>
          <pc:sldMk cId="1039307943" sldId="2377"/>
        </pc:sldMkLst>
        <pc:spChg chg="mod">
          <ac:chgData name="Cariou, Laurent" userId="4453f93f-2ed2-46e8-bb8c-3237fbfdd40b" providerId="ADAL" clId="{09F9C7EA-F02F-4B46-A106-16F42FFC243A}" dt="2023-03-16T17:36:48.480" v="3" actId="20577"/>
          <ac:spMkLst>
            <pc:docMk/>
            <pc:sldMk cId="1039307943" sldId="2377"/>
            <ac:spMk id="3" creationId="{9F9311CF-63D2-BF65-4E05-92889D49049E}"/>
          </ac:spMkLst>
        </pc:spChg>
      </pc:sldChg>
      <pc:sldMasterChg chg="modSp mod">
        <pc:chgData name="Cariou, Laurent" userId="4453f93f-2ed2-46e8-bb8c-3237fbfdd40b" providerId="ADAL" clId="{09F9C7EA-F02F-4B46-A106-16F42FFC243A}" dt="2023-03-16T21:30:36.095" v="19" actId="20577"/>
        <pc:sldMasterMkLst>
          <pc:docMk/>
          <pc:sldMasterMk cId="0" sldId="2147483648"/>
        </pc:sldMasterMkLst>
        <pc:spChg chg="mod">
          <ac:chgData name="Cariou, Laurent" userId="4453f93f-2ed2-46e8-bb8c-3237fbfdd40b" providerId="ADAL" clId="{09F9C7EA-F02F-4B46-A106-16F42FFC243A}" dt="2023-03-16T21:30:36.095" v="19" actId="20577"/>
          <ac:spMkLst>
            <pc:docMk/>
            <pc:sldMasterMk cId="0" sldId="2147483648"/>
            <ac:spMk id="10" creationId="{00000000-0000-0000-0000-000000000000}"/>
          </ac:spMkLst>
        </pc:spChg>
      </pc:sldMasterChg>
    </pc:docChg>
  </pc:docChgLst>
  <pc:docChgLst>
    <pc:chgData name="Cariou, Laurent" userId="4453f93f-2ed2-46e8-bb8c-3237fbfdd40b" providerId="ADAL" clId="{2F7FEC43-160A-49FE-835C-C80E952D729D}"/>
    <pc:docChg chg="undo redo custSel addSld delSld modSld modMainMaster">
      <pc:chgData name="Cariou, Laurent" userId="4453f93f-2ed2-46e8-bb8c-3237fbfdd40b" providerId="ADAL" clId="{2F7FEC43-160A-49FE-835C-C80E952D729D}" dt="2023-07-09T08:28:34.335" v="305" actId="114"/>
      <pc:docMkLst>
        <pc:docMk/>
      </pc:docMkLst>
      <pc:sldChg chg="modSp mod">
        <pc:chgData name="Cariou, Laurent" userId="4453f93f-2ed2-46e8-bb8c-3237fbfdd40b" providerId="ADAL" clId="{2F7FEC43-160A-49FE-835C-C80E952D729D}" dt="2023-07-08T09:28:55.271" v="210"/>
        <pc:sldMkLst>
          <pc:docMk/>
          <pc:sldMk cId="1706072776" sldId="334"/>
        </pc:sldMkLst>
        <pc:spChg chg="mod">
          <ac:chgData name="Cariou, Laurent" userId="4453f93f-2ed2-46e8-bb8c-3237fbfdd40b" providerId="ADAL" clId="{2F7FEC43-160A-49FE-835C-C80E952D729D}" dt="2023-07-08T09:28:55.271" v="210"/>
          <ac:spMkLst>
            <pc:docMk/>
            <pc:sldMk cId="1706072776" sldId="334"/>
            <ac:spMk id="3" creationId="{977FA593-1C2D-4B4C-B4B8-9841BC70A2D7}"/>
          </ac:spMkLst>
        </pc:spChg>
      </pc:sldChg>
      <pc:sldChg chg="modSp mod">
        <pc:chgData name="Cariou, Laurent" userId="4453f93f-2ed2-46e8-bb8c-3237fbfdd40b" providerId="ADAL" clId="{2F7FEC43-160A-49FE-835C-C80E952D729D}" dt="2023-07-08T09:23:58.237" v="181" actId="20577"/>
        <pc:sldMkLst>
          <pc:docMk/>
          <pc:sldMk cId="3930036297" sldId="356"/>
        </pc:sldMkLst>
        <pc:spChg chg="mod">
          <ac:chgData name="Cariou, Laurent" userId="4453f93f-2ed2-46e8-bb8c-3237fbfdd40b" providerId="ADAL" clId="{2F7FEC43-160A-49FE-835C-C80E952D729D}" dt="2023-07-08T09:23:58.237" v="181" actId="20577"/>
          <ac:spMkLst>
            <pc:docMk/>
            <pc:sldMk cId="3930036297" sldId="356"/>
            <ac:spMk id="3" creationId="{DFB0BA47-D7B6-4F95-932E-A7AA615BC440}"/>
          </ac:spMkLst>
        </pc:spChg>
      </pc:sldChg>
      <pc:sldChg chg="modSp mod">
        <pc:chgData name="Cariou, Laurent" userId="4453f93f-2ed2-46e8-bb8c-3237fbfdd40b" providerId="ADAL" clId="{2F7FEC43-160A-49FE-835C-C80E952D729D}" dt="2023-07-08T09:28:46.996" v="208" actId="21"/>
        <pc:sldMkLst>
          <pc:docMk/>
          <pc:sldMk cId="1612264332" sldId="2367"/>
        </pc:sldMkLst>
        <pc:spChg chg="mod">
          <ac:chgData name="Cariou, Laurent" userId="4453f93f-2ed2-46e8-bb8c-3237fbfdd40b" providerId="ADAL" clId="{2F7FEC43-160A-49FE-835C-C80E952D729D}" dt="2023-07-08T09:28:46.996" v="208" actId="21"/>
          <ac:spMkLst>
            <pc:docMk/>
            <pc:sldMk cId="1612264332" sldId="2367"/>
            <ac:spMk id="3" creationId="{977FA593-1C2D-4B4C-B4B8-9841BC70A2D7}"/>
          </ac:spMkLst>
        </pc:spChg>
      </pc:sldChg>
      <pc:sldChg chg="modSp mod">
        <pc:chgData name="Cariou, Laurent" userId="4453f93f-2ed2-46e8-bb8c-3237fbfdd40b" providerId="ADAL" clId="{2F7FEC43-160A-49FE-835C-C80E952D729D}" dt="2023-07-09T08:23:34.357" v="247" actId="5793"/>
        <pc:sldMkLst>
          <pc:docMk/>
          <pc:sldMk cId="2160857059" sldId="2371"/>
        </pc:sldMkLst>
        <pc:spChg chg="mod">
          <ac:chgData name="Cariou, Laurent" userId="4453f93f-2ed2-46e8-bb8c-3237fbfdd40b" providerId="ADAL" clId="{2F7FEC43-160A-49FE-835C-C80E952D729D}" dt="2023-07-09T08:23:34.357" v="247" actId="5793"/>
          <ac:spMkLst>
            <pc:docMk/>
            <pc:sldMk cId="2160857059" sldId="2371"/>
            <ac:spMk id="3" creationId="{92AFA901-3E57-4AA0-94EE-C76CCF5EB056}"/>
          </ac:spMkLst>
        </pc:spChg>
      </pc:sldChg>
      <pc:sldChg chg="modSp mod">
        <pc:chgData name="Cariou, Laurent" userId="4453f93f-2ed2-46e8-bb8c-3237fbfdd40b" providerId="ADAL" clId="{2F7FEC43-160A-49FE-835C-C80E952D729D}" dt="2023-07-09T08:28:34.335" v="305" actId="114"/>
        <pc:sldMkLst>
          <pc:docMk/>
          <pc:sldMk cId="3325419337" sldId="2374"/>
        </pc:sldMkLst>
        <pc:spChg chg="mod">
          <ac:chgData name="Cariou, Laurent" userId="4453f93f-2ed2-46e8-bb8c-3237fbfdd40b" providerId="ADAL" clId="{2F7FEC43-160A-49FE-835C-C80E952D729D}" dt="2023-07-09T08:28:34.335" v="305" actId="114"/>
          <ac:spMkLst>
            <pc:docMk/>
            <pc:sldMk cId="3325419337" sldId="2374"/>
            <ac:spMk id="3" creationId="{85490437-5CEF-4159-816E-F5690EB1A0FF}"/>
          </ac:spMkLst>
        </pc:spChg>
      </pc:sldChg>
      <pc:sldChg chg="modSp mod">
        <pc:chgData name="Cariou, Laurent" userId="4453f93f-2ed2-46e8-bb8c-3237fbfdd40b" providerId="ADAL" clId="{2F7FEC43-160A-49FE-835C-C80E952D729D}" dt="2023-07-08T09:27:21.345" v="199"/>
        <pc:sldMkLst>
          <pc:docMk/>
          <pc:sldMk cId="4038703499" sldId="2378"/>
        </pc:sldMkLst>
        <pc:spChg chg="mod">
          <ac:chgData name="Cariou, Laurent" userId="4453f93f-2ed2-46e8-bb8c-3237fbfdd40b" providerId="ADAL" clId="{2F7FEC43-160A-49FE-835C-C80E952D729D}" dt="2023-07-08T09:27:21.345" v="199"/>
          <ac:spMkLst>
            <pc:docMk/>
            <pc:sldMk cId="4038703499" sldId="2378"/>
            <ac:spMk id="3" creationId="{977FA593-1C2D-4B4C-B4B8-9841BC70A2D7}"/>
          </ac:spMkLst>
        </pc:spChg>
      </pc:sldChg>
      <pc:sldChg chg="modSp mod">
        <pc:chgData name="Cariou, Laurent" userId="4453f93f-2ed2-46e8-bb8c-3237fbfdd40b" providerId="ADAL" clId="{2F7FEC43-160A-49FE-835C-C80E952D729D}" dt="2023-07-08T09:27:18.479" v="198" actId="21"/>
        <pc:sldMkLst>
          <pc:docMk/>
          <pc:sldMk cId="2211866322" sldId="2380"/>
        </pc:sldMkLst>
        <pc:spChg chg="mod">
          <ac:chgData name="Cariou, Laurent" userId="4453f93f-2ed2-46e8-bb8c-3237fbfdd40b" providerId="ADAL" clId="{2F7FEC43-160A-49FE-835C-C80E952D729D}" dt="2023-07-08T09:27:18.479" v="198" actId="21"/>
          <ac:spMkLst>
            <pc:docMk/>
            <pc:sldMk cId="2211866322" sldId="2380"/>
            <ac:spMk id="3" creationId="{977FA593-1C2D-4B4C-B4B8-9841BC70A2D7}"/>
          </ac:spMkLst>
        </pc:spChg>
      </pc:sldChg>
      <pc:sldChg chg="modSp add mod">
        <pc:chgData name="Cariou, Laurent" userId="4453f93f-2ed2-46e8-bb8c-3237fbfdd40b" providerId="ADAL" clId="{2F7FEC43-160A-49FE-835C-C80E952D729D}" dt="2023-07-09T08:27:58.709" v="303" actId="20577"/>
        <pc:sldMkLst>
          <pc:docMk/>
          <pc:sldMk cId="2195322453" sldId="2381"/>
        </pc:sldMkLst>
        <pc:spChg chg="mod">
          <ac:chgData name="Cariou, Laurent" userId="4453f93f-2ed2-46e8-bb8c-3237fbfdd40b" providerId="ADAL" clId="{2F7FEC43-160A-49FE-835C-C80E952D729D}" dt="2023-07-09T08:27:58.709" v="303" actId="20577"/>
          <ac:spMkLst>
            <pc:docMk/>
            <pc:sldMk cId="2195322453" sldId="2381"/>
            <ac:spMk id="3" creationId="{85490437-5CEF-4159-816E-F5690EB1A0FF}"/>
          </ac:spMkLst>
        </pc:spChg>
      </pc:sldChg>
      <pc:sldChg chg="add del">
        <pc:chgData name="Cariou, Laurent" userId="4453f93f-2ed2-46e8-bb8c-3237fbfdd40b" providerId="ADAL" clId="{2F7FEC43-160A-49FE-835C-C80E952D729D}" dt="2023-07-08T09:07:05.450" v="61" actId="47"/>
        <pc:sldMkLst>
          <pc:docMk/>
          <pc:sldMk cId="4195693086" sldId="2382"/>
        </pc:sldMkLst>
      </pc:sldChg>
      <pc:sldMasterChg chg="modSp mod">
        <pc:chgData name="Cariou, Laurent" userId="4453f93f-2ed2-46e8-bb8c-3237fbfdd40b" providerId="ADAL" clId="{2F7FEC43-160A-49FE-835C-C80E952D729D}" dt="2023-07-07T09:54:33.609" v="0" actId="20577"/>
        <pc:sldMasterMkLst>
          <pc:docMk/>
          <pc:sldMasterMk cId="0" sldId="2147483648"/>
        </pc:sldMasterMkLst>
        <pc:spChg chg="mod">
          <ac:chgData name="Cariou, Laurent" userId="4453f93f-2ed2-46e8-bb8c-3237fbfdd40b" providerId="ADAL" clId="{2F7FEC43-160A-49FE-835C-C80E952D729D}" dt="2023-07-07T09:54:33.609" v="0" actId="20577"/>
          <ac:spMkLst>
            <pc:docMk/>
            <pc:sldMasterMk cId="0" sldId="2147483648"/>
            <ac:spMk id="10" creationId="{00000000-0000-0000-0000-000000000000}"/>
          </ac:spMkLst>
        </pc:spChg>
      </pc:sldMasterChg>
    </pc:docChg>
  </pc:docChgLst>
  <pc:docChgLst>
    <pc:chgData name="Cariou, Laurent" userId="4453f93f-2ed2-46e8-bb8c-3237fbfdd40b" providerId="ADAL" clId="{6B33123E-7257-407F-B7A2-020C40394389}"/>
    <pc:docChg chg="undo custSel addSld delSld modSld modMainMaster">
      <pc:chgData name="Cariou, Laurent" userId="4453f93f-2ed2-46e8-bb8c-3237fbfdd40b" providerId="ADAL" clId="{6B33123E-7257-407F-B7A2-020C40394389}" dt="2023-04-03T15:35:25.226" v="97" actId="1036"/>
      <pc:docMkLst>
        <pc:docMk/>
      </pc:docMkLst>
      <pc:sldChg chg="modSp mod">
        <pc:chgData name="Cariou, Laurent" userId="4453f93f-2ed2-46e8-bb8c-3237fbfdd40b" providerId="ADAL" clId="{6B33123E-7257-407F-B7A2-020C40394389}" dt="2023-04-03T10:55:37.306" v="3" actId="20577"/>
        <pc:sldMkLst>
          <pc:docMk/>
          <pc:sldMk cId="0" sldId="256"/>
        </pc:sldMkLst>
        <pc:spChg chg="mod">
          <ac:chgData name="Cariou, Laurent" userId="4453f93f-2ed2-46e8-bb8c-3237fbfdd40b" providerId="ADAL" clId="{6B33123E-7257-407F-B7A2-020C40394389}" dt="2023-04-03T10:55:28.802" v="0"/>
          <ac:spMkLst>
            <pc:docMk/>
            <pc:sldMk cId="0" sldId="256"/>
            <ac:spMk id="6" creationId="{00000000-0000-0000-0000-000000000000}"/>
          </ac:spMkLst>
        </pc:spChg>
        <pc:spChg chg="mod">
          <ac:chgData name="Cariou, Laurent" userId="4453f93f-2ed2-46e8-bb8c-3237fbfdd40b" providerId="ADAL" clId="{6B33123E-7257-407F-B7A2-020C40394389}" dt="2023-04-03T10:55:28.802" v="0"/>
          <ac:spMkLst>
            <pc:docMk/>
            <pc:sldMk cId="0" sldId="256"/>
            <ac:spMk id="3073" creationId="{00000000-0000-0000-0000-000000000000}"/>
          </ac:spMkLst>
        </pc:spChg>
        <pc:spChg chg="mod">
          <ac:chgData name="Cariou, Laurent" userId="4453f93f-2ed2-46e8-bb8c-3237fbfdd40b" providerId="ADAL" clId="{6B33123E-7257-407F-B7A2-020C40394389}" dt="2023-04-03T10:55:37.306" v="3" actId="20577"/>
          <ac:spMkLst>
            <pc:docMk/>
            <pc:sldMk cId="0" sldId="256"/>
            <ac:spMk id="3074" creationId="{00000000-0000-0000-0000-000000000000}"/>
          </ac:spMkLst>
        </pc:spChg>
      </pc:sldChg>
      <pc:sldChg chg="modSp">
        <pc:chgData name="Cariou, Laurent" userId="4453f93f-2ed2-46e8-bb8c-3237fbfdd40b" providerId="ADAL" clId="{6B33123E-7257-407F-B7A2-020C40394389}" dt="2023-04-03T10:55:28.802" v="0"/>
        <pc:sldMkLst>
          <pc:docMk/>
          <pc:sldMk cId="3254182675" sldId="258"/>
        </pc:sldMkLst>
        <pc:spChg chg="mod">
          <ac:chgData name="Cariou, Laurent" userId="4453f93f-2ed2-46e8-bb8c-3237fbfdd40b" providerId="ADAL" clId="{6B33123E-7257-407F-B7A2-020C40394389}" dt="2023-04-03T10:55:28.802" v="0"/>
          <ac:spMkLst>
            <pc:docMk/>
            <pc:sldMk cId="3254182675" sldId="258"/>
            <ac:spMk id="7" creationId="{4F62ADF5-BC8B-4EF4-B4E8-C355611EECFF}"/>
          </ac:spMkLst>
        </pc:spChg>
      </pc:sldChg>
      <pc:sldChg chg="modSp">
        <pc:chgData name="Cariou, Laurent" userId="4453f93f-2ed2-46e8-bb8c-3237fbfdd40b" providerId="ADAL" clId="{6B33123E-7257-407F-B7A2-020C40394389}" dt="2023-04-03T10:55:28.802" v="0"/>
        <pc:sldMkLst>
          <pc:docMk/>
          <pc:sldMk cId="3136880362" sldId="260"/>
        </pc:sldMkLst>
        <pc:spChg chg="mod">
          <ac:chgData name="Cariou, Laurent" userId="4453f93f-2ed2-46e8-bb8c-3237fbfdd40b" providerId="ADAL" clId="{6B33123E-7257-407F-B7A2-020C40394389}" dt="2023-04-03T10:55:28.802" v="0"/>
          <ac:spMkLst>
            <pc:docMk/>
            <pc:sldMk cId="3136880362" sldId="260"/>
            <ac:spMk id="7" creationId="{733EE7F5-4D25-4915-8021-FD9EE23E2C32}"/>
          </ac:spMkLst>
        </pc:spChg>
      </pc:sldChg>
      <pc:sldChg chg="modSp">
        <pc:chgData name="Cariou, Laurent" userId="4453f93f-2ed2-46e8-bb8c-3237fbfdd40b" providerId="ADAL" clId="{6B33123E-7257-407F-B7A2-020C40394389}" dt="2023-04-03T10:55:28.802" v="0"/>
        <pc:sldMkLst>
          <pc:docMk/>
          <pc:sldMk cId="1676196551" sldId="261"/>
        </pc:sldMkLst>
        <pc:spChg chg="mod">
          <ac:chgData name="Cariou, Laurent" userId="4453f93f-2ed2-46e8-bb8c-3237fbfdd40b" providerId="ADAL" clId="{6B33123E-7257-407F-B7A2-020C40394389}" dt="2023-04-03T10:55:28.802" v="0"/>
          <ac:spMkLst>
            <pc:docMk/>
            <pc:sldMk cId="1676196551" sldId="261"/>
            <ac:spMk id="7" creationId="{0A0F1EBF-63A8-4C75-8DB7-0D8CD44D0896}"/>
          </ac:spMkLst>
        </pc:spChg>
      </pc:sldChg>
      <pc:sldChg chg="modSp">
        <pc:chgData name="Cariou, Laurent" userId="4453f93f-2ed2-46e8-bb8c-3237fbfdd40b" providerId="ADAL" clId="{6B33123E-7257-407F-B7A2-020C40394389}" dt="2023-04-03T10:55:28.802" v="0"/>
        <pc:sldMkLst>
          <pc:docMk/>
          <pc:sldMk cId="2927177891" sldId="263"/>
        </pc:sldMkLst>
        <pc:spChg chg="mod">
          <ac:chgData name="Cariou, Laurent" userId="4453f93f-2ed2-46e8-bb8c-3237fbfdd40b" providerId="ADAL" clId="{6B33123E-7257-407F-B7A2-020C40394389}" dt="2023-04-03T10:55:28.802" v="0"/>
          <ac:spMkLst>
            <pc:docMk/>
            <pc:sldMk cId="2927177891" sldId="263"/>
            <ac:spMk id="9" creationId="{4BB4CFD1-21C6-467E-AB6E-3577A473F86D}"/>
          </ac:spMkLst>
        </pc:spChg>
      </pc:sldChg>
      <pc:sldChg chg="modSp">
        <pc:chgData name="Cariou, Laurent" userId="4453f93f-2ed2-46e8-bb8c-3237fbfdd40b" providerId="ADAL" clId="{6B33123E-7257-407F-B7A2-020C40394389}" dt="2023-04-03T10:55:28.802" v="0"/>
        <pc:sldMkLst>
          <pc:docMk/>
          <pc:sldMk cId="4277600907" sldId="264"/>
        </pc:sldMkLst>
        <pc:spChg chg="mod">
          <ac:chgData name="Cariou, Laurent" userId="4453f93f-2ed2-46e8-bb8c-3237fbfdd40b" providerId="ADAL" clId="{6B33123E-7257-407F-B7A2-020C40394389}" dt="2023-04-03T10:55:28.802" v="0"/>
          <ac:spMkLst>
            <pc:docMk/>
            <pc:sldMk cId="4277600907" sldId="264"/>
            <ac:spMk id="8" creationId="{B2C4C695-AFB3-4956-B721-DB0805BA0685}"/>
          </ac:spMkLst>
        </pc:spChg>
      </pc:sldChg>
      <pc:sldChg chg="modSp">
        <pc:chgData name="Cariou, Laurent" userId="4453f93f-2ed2-46e8-bb8c-3237fbfdd40b" providerId="ADAL" clId="{6B33123E-7257-407F-B7A2-020C40394389}" dt="2023-04-03T10:55:28.802" v="0"/>
        <pc:sldMkLst>
          <pc:docMk/>
          <pc:sldMk cId="2436815634" sldId="265"/>
        </pc:sldMkLst>
        <pc:spChg chg="mod">
          <ac:chgData name="Cariou, Laurent" userId="4453f93f-2ed2-46e8-bb8c-3237fbfdd40b" providerId="ADAL" clId="{6B33123E-7257-407F-B7A2-020C40394389}" dt="2023-04-03T10:55:28.802" v="0"/>
          <ac:spMkLst>
            <pc:docMk/>
            <pc:sldMk cId="2436815634" sldId="265"/>
            <ac:spMk id="3" creationId="{00000000-0000-0000-0000-000000000000}"/>
          </ac:spMkLst>
        </pc:spChg>
        <pc:spChg chg="mod">
          <ac:chgData name="Cariou, Laurent" userId="4453f93f-2ed2-46e8-bb8c-3237fbfdd40b" providerId="ADAL" clId="{6B33123E-7257-407F-B7A2-020C40394389}" dt="2023-04-03T10:55:28.802" v="0"/>
          <ac:spMkLst>
            <pc:docMk/>
            <pc:sldMk cId="2436815634" sldId="265"/>
            <ac:spMk id="9" creationId="{535943CE-0A57-43F4-9844-46B4091CBC16}"/>
          </ac:spMkLst>
        </pc:spChg>
      </pc:sldChg>
      <pc:sldChg chg="modSp">
        <pc:chgData name="Cariou, Laurent" userId="4453f93f-2ed2-46e8-bb8c-3237fbfdd40b" providerId="ADAL" clId="{6B33123E-7257-407F-B7A2-020C40394389}" dt="2023-04-03T10:55:28.802" v="0"/>
        <pc:sldMkLst>
          <pc:docMk/>
          <pc:sldMk cId="2400177835" sldId="266"/>
        </pc:sldMkLst>
        <pc:spChg chg="mod">
          <ac:chgData name="Cariou, Laurent" userId="4453f93f-2ed2-46e8-bb8c-3237fbfdd40b" providerId="ADAL" clId="{6B33123E-7257-407F-B7A2-020C40394389}" dt="2023-04-03T10:55:28.802" v="0"/>
          <ac:spMkLst>
            <pc:docMk/>
            <pc:sldMk cId="2400177835" sldId="266"/>
            <ac:spMk id="8" creationId="{C5505616-1CE2-43B4-878B-31634EEB6CA7}"/>
          </ac:spMkLst>
        </pc:spChg>
      </pc:sldChg>
      <pc:sldChg chg="modSp mod">
        <pc:chgData name="Cariou, Laurent" userId="4453f93f-2ed2-46e8-bb8c-3237fbfdd40b" providerId="ADAL" clId="{6B33123E-7257-407F-B7A2-020C40394389}" dt="2023-04-03T11:27:02.128" v="57" actId="20577"/>
        <pc:sldMkLst>
          <pc:docMk/>
          <pc:sldMk cId="3976818858" sldId="269"/>
        </pc:sldMkLst>
        <pc:spChg chg="mod">
          <ac:chgData name="Cariou, Laurent" userId="4453f93f-2ed2-46e8-bb8c-3237fbfdd40b" providerId="ADAL" clId="{6B33123E-7257-407F-B7A2-020C40394389}" dt="2023-04-03T10:55:28.802" v="0"/>
          <ac:spMkLst>
            <pc:docMk/>
            <pc:sldMk cId="3976818858" sldId="269"/>
            <ac:spMk id="6" creationId="{00000000-0000-0000-0000-000000000000}"/>
          </ac:spMkLst>
        </pc:spChg>
        <pc:graphicFrameChg chg="modGraphic">
          <ac:chgData name="Cariou, Laurent" userId="4453f93f-2ed2-46e8-bb8c-3237fbfdd40b" providerId="ADAL" clId="{6B33123E-7257-407F-B7A2-020C40394389}" dt="2023-04-03T11:27:02.128" v="5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B33123E-7257-407F-B7A2-020C40394389}" dt="2023-04-03T10:55:28.802" v="0"/>
        <pc:sldMkLst>
          <pc:docMk/>
          <pc:sldMk cId="3387863760" sldId="270"/>
        </pc:sldMkLst>
        <pc:spChg chg="mod">
          <ac:chgData name="Cariou, Laurent" userId="4453f93f-2ed2-46e8-bb8c-3237fbfdd40b" providerId="ADAL" clId="{6B33123E-7257-407F-B7A2-020C40394389}" dt="2023-04-03T10:55:28.802" v="0"/>
          <ac:spMkLst>
            <pc:docMk/>
            <pc:sldMk cId="3387863760" sldId="270"/>
            <ac:spMk id="8" creationId="{B1C9D975-9B89-429E-A2AD-175C2CE0D83A}"/>
          </ac:spMkLst>
        </pc:spChg>
      </pc:sldChg>
      <pc:sldChg chg="modSp">
        <pc:chgData name="Cariou, Laurent" userId="4453f93f-2ed2-46e8-bb8c-3237fbfdd40b" providerId="ADAL" clId="{6B33123E-7257-407F-B7A2-020C40394389}" dt="2023-04-03T10:55:28.802" v="0"/>
        <pc:sldMkLst>
          <pc:docMk/>
          <pc:sldMk cId="2243228416" sldId="299"/>
        </pc:sldMkLst>
        <pc:spChg chg="mod">
          <ac:chgData name="Cariou, Laurent" userId="4453f93f-2ed2-46e8-bb8c-3237fbfdd40b" providerId="ADAL" clId="{6B33123E-7257-407F-B7A2-020C40394389}" dt="2023-04-03T10:55:28.802" v="0"/>
          <ac:spMkLst>
            <pc:docMk/>
            <pc:sldMk cId="2243228416" sldId="299"/>
            <ac:spMk id="8" creationId="{ADA0A8BA-AA59-4AB6-9BD0-89E3B2E275F5}"/>
          </ac:spMkLst>
        </pc:spChg>
      </pc:sldChg>
      <pc:sldChg chg="modSp">
        <pc:chgData name="Cariou, Laurent" userId="4453f93f-2ed2-46e8-bb8c-3237fbfdd40b" providerId="ADAL" clId="{6B33123E-7257-407F-B7A2-020C40394389}" dt="2023-04-03T10:55:28.802" v="0"/>
        <pc:sldMkLst>
          <pc:docMk/>
          <pc:sldMk cId="1908471061" sldId="328"/>
        </pc:sldMkLst>
        <pc:spChg chg="mod">
          <ac:chgData name="Cariou, Laurent" userId="4453f93f-2ed2-46e8-bb8c-3237fbfdd40b" providerId="ADAL" clId="{6B33123E-7257-407F-B7A2-020C40394389}" dt="2023-04-03T10:55:28.802" v="0"/>
          <ac:spMkLst>
            <pc:docMk/>
            <pc:sldMk cId="1908471061" sldId="328"/>
            <ac:spMk id="6" creationId="{FCA6EDD1-4720-45B9-8B18-08C7AF47C492}"/>
          </ac:spMkLst>
        </pc:spChg>
      </pc:sldChg>
      <pc:sldChg chg="modSp">
        <pc:chgData name="Cariou, Laurent" userId="4453f93f-2ed2-46e8-bb8c-3237fbfdd40b" providerId="ADAL" clId="{6B33123E-7257-407F-B7A2-020C40394389}" dt="2023-04-03T10:55:28.802" v="0"/>
        <pc:sldMkLst>
          <pc:docMk/>
          <pc:sldMk cId="15571502" sldId="330"/>
        </pc:sldMkLst>
        <pc:spChg chg="mod">
          <ac:chgData name="Cariou, Laurent" userId="4453f93f-2ed2-46e8-bb8c-3237fbfdd40b" providerId="ADAL" clId="{6B33123E-7257-407F-B7A2-020C40394389}" dt="2023-04-03T10:55:28.802" v="0"/>
          <ac:spMkLst>
            <pc:docMk/>
            <pc:sldMk cId="15571502" sldId="330"/>
            <ac:spMk id="6" creationId="{5C48BDE3-7807-417F-A4F1-5356D38590CA}"/>
          </ac:spMkLst>
        </pc:spChg>
      </pc:sldChg>
      <pc:sldChg chg="modSp">
        <pc:chgData name="Cariou, Laurent" userId="4453f93f-2ed2-46e8-bb8c-3237fbfdd40b" providerId="ADAL" clId="{6B33123E-7257-407F-B7A2-020C40394389}" dt="2023-04-03T10:55:28.802" v="0"/>
        <pc:sldMkLst>
          <pc:docMk/>
          <pc:sldMk cId="3200711991" sldId="331"/>
        </pc:sldMkLst>
        <pc:spChg chg="mod">
          <ac:chgData name="Cariou, Laurent" userId="4453f93f-2ed2-46e8-bb8c-3237fbfdd40b" providerId="ADAL" clId="{6B33123E-7257-407F-B7A2-020C40394389}" dt="2023-04-03T10:55:28.802" v="0"/>
          <ac:spMkLst>
            <pc:docMk/>
            <pc:sldMk cId="3200711991" sldId="331"/>
            <ac:spMk id="6" creationId="{C3BF5992-FFFD-4B64-900D-0590BA3C03CE}"/>
          </ac:spMkLst>
        </pc:spChg>
      </pc:sldChg>
      <pc:sldChg chg="modSp">
        <pc:chgData name="Cariou, Laurent" userId="4453f93f-2ed2-46e8-bb8c-3237fbfdd40b" providerId="ADAL" clId="{6B33123E-7257-407F-B7A2-020C40394389}" dt="2023-04-03T10:55:28.802" v="0"/>
        <pc:sldMkLst>
          <pc:docMk/>
          <pc:sldMk cId="2409609221" sldId="332"/>
        </pc:sldMkLst>
        <pc:spChg chg="mod">
          <ac:chgData name="Cariou, Laurent" userId="4453f93f-2ed2-46e8-bb8c-3237fbfdd40b" providerId="ADAL" clId="{6B33123E-7257-407F-B7A2-020C40394389}" dt="2023-04-03T10:55:28.802" v="0"/>
          <ac:spMkLst>
            <pc:docMk/>
            <pc:sldMk cId="2409609221" sldId="332"/>
            <ac:spMk id="6" creationId="{2B4D6F20-084B-4EE9-AD6D-290838010348}"/>
          </ac:spMkLst>
        </pc:spChg>
      </pc:sldChg>
      <pc:sldChg chg="modSp mod">
        <pc:chgData name="Cariou, Laurent" userId="4453f93f-2ed2-46e8-bb8c-3237fbfdd40b" providerId="ADAL" clId="{6B33123E-7257-407F-B7A2-020C40394389}" dt="2023-04-03T10:57:15.855" v="23" actId="20577"/>
        <pc:sldMkLst>
          <pc:docMk/>
          <pc:sldMk cId="1706072776" sldId="334"/>
        </pc:sldMkLst>
        <pc:spChg chg="mod">
          <ac:chgData name="Cariou, Laurent" userId="4453f93f-2ed2-46e8-bb8c-3237fbfdd40b" providerId="ADAL" clId="{6B33123E-7257-407F-B7A2-020C40394389}" dt="2023-04-03T10:57:15.855" v="23" actId="20577"/>
          <ac:spMkLst>
            <pc:docMk/>
            <pc:sldMk cId="1706072776" sldId="334"/>
            <ac:spMk id="3" creationId="{977FA593-1C2D-4B4C-B4B8-9841BC70A2D7}"/>
          </ac:spMkLst>
        </pc:spChg>
        <pc:spChg chg="mod">
          <ac:chgData name="Cariou, Laurent" userId="4453f93f-2ed2-46e8-bb8c-3237fbfdd40b" providerId="ADAL" clId="{6B33123E-7257-407F-B7A2-020C40394389}" dt="2023-04-03T10:55:28.802" v="0"/>
          <ac:spMkLst>
            <pc:docMk/>
            <pc:sldMk cId="1706072776" sldId="334"/>
            <ac:spMk id="6" creationId="{BB0A0FD2-1910-45A5-B2D0-6B427FDC767A}"/>
          </ac:spMkLst>
        </pc:spChg>
      </pc:sldChg>
      <pc:sldChg chg="modSp">
        <pc:chgData name="Cariou, Laurent" userId="4453f93f-2ed2-46e8-bb8c-3237fbfdd40b" providerId="ADAL" clId="{6B33123E-7257-407F-B7A2-020C40394389}" dt="2023-04-03T10:55:28.802" v="0"/>
        <pc:sldMkLst>
          <pc:docMk/>
          <pc:sldMk cId="3977221359" sldId="340"/>
        </pc:sldMkLst>
        <pc:spChg chg="mod">
          <ac:chgData name="Cariou, Laurent" userId="4453f93f-2ed2-46e8-bb8c-3237fbfdd40b" providerId="ADAL" clId="{6B33123E-7257-407F-B7A2-020C40394389}" dt="2023-04-03T10:55:28.802" v="0"/>
          <ac:spMkLst>
            <pc:docMk/>
            <pc:sldMk cId="3977221359" sldId="340"/>
            <ac:spMk id="6" creationId="{BC264D22-EE96-4B0F-90AA-B4358FF19246}"/>
          </ac:spMkLst>
        </pc:spChg>
      </pc:sldChg>
      <pc:sldChg chg="modSp del">
        <pc:chgData name="Cariou, Laurent" userId="4453f93f-2ed2-46e8-bb8c-3237fbfdd40b" providerId="ADAL" clId="{6B33123E-7257-407F-B7A2-020C40394389}" dt="2023-04-03T11:27:14.726" v="58" actId="47"/>
        <pc:sldMkLst>
          <pc:docMk/>
          <pc:sldMk cId="4012074164" sldId="347"/>
        </pc:sldMkLst>
        <pc:spChg chg="mod">
          <ac:chgData name="Cariou, Laurent" userId="4453f93f-2ed2-46e8-bb8c-3237fbfdd40b" providerId="ADAL" clId="{6B33123E-7257-407F-B7A2-020C40394389}" dt="2023-04-03T10:55:28.802" v="0"/>
          <ac:spMkLst>
            <pc:docMk/>
            <pc:sldMk cId="4012074164" sldId="347"/>
            <ac:spMk id="3" creationId="{D20906E0-F900-4991-83B1-675F5B67FA2D}"/>
          </ac:spMkLst>
        </pc:spChg>
      </pc:sldChg>
      <pc:sldChg chg="modSp mod">
        <pc:chgData name="Cariou, Laurent" userId="4453f93f-2ed2-46e8-bb8c-3237fbfdd40b" providerId="ADAL" clId="{6B33123E-7257-407F-B7A2-020C40394389}" dt="2023-04-03T11:27:51.373" v="67" actId="20577"/>
        <pc:sldMkLst>
          <pc:docMk/>
          <pc:sldMk cId="3930036297" sldId="356"/>
        </pc:sldMkLst>
        <pc:spChg chg="mod">
          <ac:chgData name="Cariou, Laurent" userId="4453f93f-2ed2-46e8-bb8c-3237fbfdd40b" providerId="ADAL" clId="{6B33123E-7257-407F-B7A2-020C40394389}" dt="2023-04-03T11:27:46.976" v="63" actId="20577"/>
          <ac:spMkLst>
            <pc:docMk/>
            <pc:sldMk cId="3930036297" sldId="356"/>
            <ac:spMk id="2" creationId="{4B5F0D0E-8BB7-48AB-9160-728B8B3399A2}"/>
          </ac:spMkLst>
        </pc:spChg>
        <pc:spChg chg="mod">
          <ac:chgData name="Cariou, Laurent" userId="4453f93f-2ed2-46e8-bb8c-3237fbfdd40b" providerId="ADAL" clId="{6B33123E-7257-407F-B7A2-020C40394389}" dt="2023-04-03T11:27:51.373" v="67" actId="20577"/>
          <ac:spMkLst>
            <pc:docMk/>
            <pc:sldMk cId="3930036297" sldId="356"/>
            <ac:spMk id="3" creationId="{DFB0BA47-D7B6-4F95-932E-A7AA615BC440}"/>
          </ac:spMkLst>
        </pc:spChg>
        <pc:spChg chg="mod">
          <ac:chgData name="Cariou, Laurent" userId="4453f93f-2ed2-46e8-bb8c-3237fbfdd40b" providerId="ADAL" clId="{6B33123E-7257-407F-B7A2-020C40394389}" dt="2023-04-03T10:55:28.802" v="0"/>
          <ac:spMkLst>
            <pc:docMk/>
            <pc:sldMk cId="3930036297" sldId="356"/>
            <ac:spMk id="6" creationId="{974B2026-97FB-40D2-8F22-7E6D319B4EA2}"/>
          </ac:spMkLst>
        </pc:spChg>
      </pc:sldChg>
      <pc:sldChg chg="modSp del">
        <pc:chgData name="Cariou, Laurent" userId="4453f93f-2ed2-46e8-bb8c-3237fbfdd40b" providerId="ADAL" clId="{6B33123E-7257-407F-B7A2-020C40394389}" dt="2023-04-03T10:56:38.508" v="13" actId="47"/>
        <pc:sldMkLst>
          <pc:docMk/>
          <pc:sldMk cId="2167891296" sldId="515"/>
        </pc:sldMkLst>
        <pc:spChg chg="mod">
          <ac:chgData name="Cariou, Laurent" userId="4453f93f-2ed2-46e8-bb8c-3237fbfdd40b" providerId="ADAL" clId="{6B33123E-7257-407F-B7A2-020C40394389}" dt="2023-04-03T10:55:28.802" v="0"/>
          <ac:spMkLst>
            <pc:docMk/>
            <pc:sldMk cId="2167891296" sldId="515"/>
            <ac:spMk id="4" creationId="{D8B286F5-F459-1D49-A4B8-0520FBA3CE6F}"/>
          </ac:spMkLst>
        </pc:spChg>
      </pc:sldChg>
      <pc:sldChg chg="modSp del">
        <pc:chgData name="Cariou, Laurent" userId="4453f93f-2ed2-46e8-bb8c-3237fbfdd40b" providerId="ADAL" clId="{6B33123E-7257-407F-B7A2-020C40394389}" dt="2023-04-03T10:56:39.493" v="14" actId="47"/>
        <pc:sldMkLst>
          <pc:docMk/>
          <pc:sldMk cId="582904766" sldId="516"/>
        </pc:sldMkLst>
        <pc:spChg chg="mod">
          <ac:chgData name="Cariou, Laurent" userId="4453f93f-2ed2-46e8-bb8c-3237fbfdd40b" providerId="ADAL" clId="{6B33123E-7257-407F-B7A2-020C40394389}" dt="2023-04-03T10:55:28.802" v="0"/>
          <ac:spMkLst>
            <pc:docMk/>
            <pc:sldMk cId="582904766" sldId="516"/>
            <ac:spMk id="4" creationId="{D28F20E6-E04E-3E41-9DBB-555197A3CB58}"/>
          </ac:spMkLst>
        </pc:spChg>
      </pc:sldChg>
      <pc:sldChg chg="modSp del">
        <pc:chgData name="Cariou, Laurent" userId="4453f93f-2ed2-46e8-bb8c-3237fbfdd40b" providerId="ADAL" clId="{6B33123E-7257-407F-B7A2-020C40394389}" dt="2023-04-03T15:35:01.118" v="81" actId="47"/>
        <pc:sldMkLst>
          <pc:docMk/>
          <pc:sldMk cId="1968720319" sldId="2366"/>
        </pc:sldMkLst>
        <pc:spChg chg="mod">
          <ac:chgData name="Cariou, Laurent" userId="4453f93f-2ed2-46e8-bb8c-3237fbfdd40b" providerId="ADAL" clId="{6B33123E-7257-407F-B7A2-020C40394389}" dt="2023-04-03T10:55:28.802" v="0"/>
          <ac:spMkLst>
            <pc:docMk/>
            <pc:sldMk cId="1968720319" sldId="2366"/>
            <ac:spMk id="2"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3"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6" creationId="{00000000-0000-0000-0000-000000000000}"/>
          </ac:spMkLst>
        </pc:spChg>
      </pc:sldChg>
      <pc:sldChg chg="modSp mod">
        <pc:chgData name="Cariou, Laurent" userId="4453f93f-2ed2-46e8-bb8c-3237fbfdd40b" providerId="ADAL" clId="{6B33123E-7257-407F-B7A2-020C40394389}" dt="2023-04-03T11:00:25.188" v="51" actId="20577"/>
        <pc:sldMkLst>
          <pc:docMk/>
          <pc:sldMk cId="1612264332" sldId="2367"/>
        </pc:sldMkLst>
        <pc:spChg chg="mod">
          <ac:chgData name="Cariou, Laurent" userId="4453f93f-2ed2-46e8-bb8c-3237fbfdd40b" providerId="ADAL" clId="{6B33123E-7257-407F-B7A2-020C40394389}" dt="2023-04-03T11:00:25.188" v="51" actId="20577"/>
          <ac:spMkLst>
            <pc:docMk/>
            <pc:sldMk cId="1612264332" sldId="2367"/>
            <ac:spMk id="3" creationId="{977FA593-1C2D-4B4C-B4B8-9841BC70A2D7}"/>
          </ac:spMkLst>
        </pc:spChg>
        <pc:spChg chg="mod">
          <ac:chgData name="Cariou, Laurent" userId="4453f93f-2ed2-46e8-bb8c-3237fbfdd40b" providerId="ADAL" clId="{6B33123E-7257-407F-B7A2-020C40394389}" dt="2023-04-03T10:55:28.802" v="0"/>
          <ac:spMkLst>
            <pc:docMk/>
            <pc:sldMk cId="1612264332" sldId="2367"/>
            <ac:spMk id="6" creationId="{BB0A0FD2-1910-45A5-B2D0-6B427FDC767A}"/>
          </ac:spMkLst>
        </pc:spChg>
      </pc:sldChg>
      <pc:sldChg chg="addSp delSp modSp mod">
        <pc:chgData name="Cariou, Laurent" userId="4453f93f-2ed2-46e8-bb8c-3237fbfdd40b" providerId="ADAL" clId="{6B33123E-7257-407F-B7A2-020C40394389}" dt="2023-04-03T13:33:49.513" v="79" actId="14"/>
        <pc:sldMkLst>
          <pc:docMk/>
          <pc:sldMk cId="2160857059" sldId="2371"/>
        </pc:sldMkLst>
        <pc:spChg chg="mod">
          <ac:chgData name="Cariou, Laurent" userId="4453f93f-2ed2-46e8-bb8c-3237fbfdd40b" providerId="ADAL" clId="{6B33123E-7257-407F-B7A2-020C40394389}" dt="2023-04-03T13:33:49.513" v="79" actId="14"/>
          <ac:spMkLst>
            <pc:docMk/>
            <pc:sldMk cId="2160857059" sldId="2371"/>
            <ac:spMk id="3" creationId="{92AFA901-3E57-4AA0-94EE-C76CCF5EB056}"/>
          </ac:spMkLst>
        </pc:spChg>
        <pc:spChg chg="mod">
          <ac:chgData name="Cariou, Laurent" userId="4453f93f-2ed2-46e8-bb8c-3237fbfdd40b" providerId="ADAL" clId="{6B33123E-7257-407F-B7A2-020C40394389}" dt="2023-04-03T10:55:28.802" v="0"/>
          <ac:spMkLst>
            <pc:docMk/>
            <pc:sldMk cId="2160857059" sldId="2371"/>
            <ac:spMk id="6" creationId="{67D03364-895A-4686-96B3-8E484A20B9AC}"/>
          </ac:spMkLst>
        </pc:spChg>
        <pc:graphicFrameChg chg="add del mod">
          <ac:chgData name="Cariou, Laurent" userId="4453f93f-2ed2-46e8-bb8c-3237fbfdd40b" providerId="ADAL" clId="{6B33123E-7257-407F-B7A2-020C40394389}" dt="2023-04-03T10:59:37.683" v="44"/>
          <ac:graphicFrameMkLst>
            <pc:docMk/>
            <pc:sldMk cId="2160857059" sldId="2371"/>
            <ac:graphicFrameMk id="7" creationId="{EF446BF5-7499-00BF-4B17-EBBD5E7D7952}"/>
          </ac:graphicFrameMkLst>
        </pc:graphicFrameChg>
      </pc:sldChg>
      <pc:sldChg chg="modSp del">
        <pc:chgData name="Cariou, Laurent" userId="4453f93f-2ed2-46e8-bb8c-3237fbfdd40b" providerId="ADAL" clId="{6B33123E-7257-407F-B7A2-020C40394389}" dt="2023-04-03T10:56:34.792" v="11" actId="47"/>
        <pc:sldMkLst>
          <pc:docMk/>
          <pc:sldMk cId="3347076845" sldId="2372"/>
        </pc:sldMkLst>
        <pc:spChg chg="mod">
          <ac:chgData name="Cariou, Laurent" userId="4453f93f-2ed2-46e8-bb8c-3237fbfdd40b" providerId="ADAL" clId="{6B33123E-7257-407F-B7A2-020C40394389}" dt="2023-04-03T10:55:28.802" v="0"/>
          <ac:spMkLst>
            <pc:docMk/>
            <pc:sldMk cId="3347076845" sldId="2372"/>
            <ac:spMk id="6" creationId="{67D03364-895A-4686-96B3-8E484A20B9AC}"/>
          </ac:spMkLst>
        </pc:spChg>
      </pc:sldChg>
      <pc:sldChg chg="modSp del">
        <pc:chgData name="Cariou, Laurent" userId="4453f93f-2ed2-46e8-bb8c-3237fbfdd40b" providerId="ADAL" clId="{6B33123E-7257-407F-B7A2-020C40394389}" dt="2023-04-03T11:27:14.966" v="59" actId="47"/>
        <pc:sldMkLst>
          <pc:docMk/>
          <pc:sldMk cId="1132393381" sldId="2373"/>
        </pc:sldMkLst>
        <pc:spChg chg="mod">
          <ac:chgData name="Cariou, Laurent" userId="4453f93f-2ed2-46e8-bb8c-3237fbfdd40b" providerId="ADAL" clId="{6B33123E-7257-407F-B7A2-020C40394389}" dt="2023-04-03T10:55:28.802" v="0"/>
          <ac:spMkLst>
            <pc:docMk/>
            <pc:sldMk cId="1132393381" sldId="2373"/>
            <ac:spMk id="6" creationId="{C420CCEC-177B-FB16-5C21-FE4924A033A0}"/>
          </ac:spMkLst>
        </pc:spChg>
      </pc:sldChg>
      <pc:sldChg chg="modSp mod">
        <pc:chgData name="Cariou, Laurent" userId="4453f93f-2ed2-46e8-bb8c-3237fbfdd40b" providerId="ADAL" clId="{6B33123E-7257-407F-B7A2-020C40394389}" dt="2023-04-03T11:27:22.491" v="60" actId="6549"/>
        <pc:sldMkLst>
          <pc:docMk/>
          <pc:sldMk cId="3325419337" sldId="2374"/>
        </pc:sldMkLst>
        <pc:spChg chg="mod">
          <ac:chgData name="Cariou, Laurent" userId="4453f93f-2ed2-46e8-bb8c-3237fbfdd40b" providerId="ADAL" clId="{6B33123E-7257-407F-B7A2-020C40394389}" dt="2023-04-03T11:27:22.491" v="60" actId="6549"/>
          <ac:spMkLst>
            <pc:docMk/>
            <pc:sldMk cId="3325419337" sldId="2374"/>
            <ac:spMk id="3" creationId="{85490437-5CEF-4159-816E-F5690EB1A0FF}"/>
          </ac:spMkLst>
        </pc:spChg>
        <pc:spChg chg="mod">
          <ac:chgData name="Cariou, Laurent" userId="4453f93f-2ed2-46e8-bb8c-3237fbfdd40b" providerId="ADAL" clId="{6B33123E-7257-407F-B7A2-020C40394389}" dt="2023-04-03T10:55:28.802" v="0"/>
          <ac:spMkLst>
            <pc:docMk/>
            <pc:sldMk cId="3325419337" sldId="2374"/>
            <ac:spMk id="6" creationId="{C420CCEC-177B-FB16-5C21-FE4924A033A0}"/>
          </ac:spMkLst>
        </pc:spChg>
      </pc:sldChg>
      <pc:sldChg chg="modSp del">
        <pc:chgData name="Cariou, Laurent" userId="4453f93f-2ed2-46e8-bb8c-3237fbfdd40b" providerId="ADAL" clId="{6B33123E-7257-407F-B7A2-020C40394389}" dt="2023-04-03T10:56:36.805" v="12" actId="47"/>
        <pc:sldMkLst>
          <pc:docMk/>
          <pc:sldMk cId="3578663955" sldId="2375"/>
        </pc:sldMkLst>
        <pc:spChg chg="mod">
          <ac:chgData name="Cariou, Laurent" userId="4453f93f-2ed2-46e8-bb8c-3237fbfdd40b" providerId="ADAL" clId="{6B33123E-7257-407F-B7A2-020C40394389}" dt="2023-04-03T10:55:28.802" v="0"/>
          <ac:spMkLst>
            <pc:docMk/>
            <pc:sldMk cId="3578663955" sldId="2375"/>
            <ac:spMk id="6" creationId="{35B0D1D4-305E-EEBF-C084-9FC814A905E0}"/>
          </ac:spMkLst>
        </pc:spChg>
      </pc:sldChg>
      <pc:sldChg chg="modSp mod">
        <pc:chgData name="Cariou, Laurent" userId="4453f93f-2ed2-46e8-bb8c-3237fbfdd40b" providerId="ADAL" clId="{6B33123E-7257-407F-B7A2-020C40394389}" dt="2023-04-03T10:56:43.676" v="18" actId="20577"/>
        <pc:sldMkLst>
          <pc:docMk/>
          <pc:sldMk cId="350289425" sldId="2376"/>
        </pc:sldMkLst>
        <pc:spChg chg="mod">
          <ac:chgData name="Cariou, Laurent" userId="4453f93f-2ed2-46e8-bb8c-3237fbfdd40b" providerId="ADAL" clId="{6B33123E-7257-407F-B7A2-020C40394389}" dt="2023-04-03T10:56:43.676" v="18" actId="20577"/>
          <ac:spMkLst>
            <pc:docMk/>
            <pc:sldMk cId="350289425" sldId="2376"/>
            <ac:spMk id="2" creationId="{5F125930-4A26-7ACF-94B6-2BA9E7A38965}"/>
          </ac:spMkLst>
        </pc:spChg>
        <pc:spChg chg="mod">
          <ac:chgData name="Cariou, Laurent" userId="4453f93f-2ed2-46e8-bb8c-3237fbfdd40b" providerId="ADAL" clId="{6B33123E-7257-407F-B7A2-020C40394389}" dt="2023-04-03T10:55:28.802" v="0"/>
          <ac:spMkLst>
            <pc:docMk/>
            <pc:sldMk cId="350289425" sldId="2376"/>
            <ac:spMk id="6" creationId="{B6B7E864-66F6-C426-B063-6C7FB75AE520}"/>
          </ac:spMkLst>
        </pc:spChg>
      </pc:sldChg>
      <pc:sldChg chg="modSp mod">
        <pc:chgData name="Cariou, Laurent" userId="4453f93f-2ed2-46e8-bb8c-3237fbfdd40b" providerId="ADAL" clId="{6B33123E-7257-407F-B7A2-020C40394389}" dt="2023-04-03T10:56:52.649" v="19" actId="20577"/>
        <pc:sldMkLst>
          <pc:docMk/>
          <pc:sldMk cId="1039307943" sldId="2377"/>
        </pc:sldMkLst>
        <pc:spChg chg="mod">
          <ac:chgData name="Cariou, Laurent" userId="4453f93f-2ed2-46e8-bb8c-3237fbfdd40b" providerId="ADAL" clId="{6B33123E-7257-407F-B7A2-020C40394389}" dt="2023-04-03T10:56:52.649" v="19" actId="20577"/>
          <ac:spMkLst>
            <pc:docMk/>
            <pc:sldMk cId="1039307943" sldId="2377"/>
            <ac:spMk id="3" creationId="{9F9311CF-63D2-BF65-4E05-92889D49049E}"/>
          </ac:spMkLst>
        </pc:spChg>
        <pc:spChg chg="mod">
          <ac:chgData name="Cariou, Laurent" userId="4453f93f-2ed2-46e8-bb8c-3237fbfdd40b" providerId="ADAL" clId="{6B33123E-7257-407F-B7A2-020C40394389}" dt="2023-04-03T10:55:28.802" v="0"/>
          <ac:spMkLst>
            <pc:docMk/>
            <pc:sldMk cId="1039307943" sldId="2377"/>
            <ac:spMk id="6" creationId="{A65C035F-5EE6-8B7B-8CF3-275B01D8EB6C}"/>
          </ac:spMkLst>
        </pc:spChg>
      </pc:sldChg>
      <pc:sldChg chg="modSp add mod">
        <pc:chgData name="Cariou, Laurent" userId="4453f93f-2ed2-46e8-bb8c-3237fbfdd40b" providerId="ADAL" clId="{6B33123E-7257-407F-B7A2-020C40394389}" dt="2023-04-03T11:28:00.972" v="78" actId="20577"/>
        <pc:sldMkLst>
          <pc:docMk/>
          <pc:sldMk cId="4038703499" sldId="2378"/>
        </pc:sldMkLst>
        <pc:spChg chg="mod">
          <ac:chgData name="Cariou, Laurent" userId="4453f93f-2ed2-46e8-bb8c-3237fbfdd40b" providerId="ADAL" clId="{6B33123E-7257-407F-B7A2-020C40394389}" dt="2023-04-03T11:28:00.972" v="78" actId="20577"/>
          <ac:spMkLst>
            <pc:docMk/>
            <pc:sldMk cId="4038703499" sldId="2378"/>
            <ac:spMk id="2" creationId="{B6840888-B1D3-4EE4-984D-AE2D4FD8C6BF}"/>
          </ac:spMkLst>
        </pc:spChg>
      </pc:sldChg>
      <pc:sldChg chg="modSp add mod">
        <pc:chgData name="Cariou, Laurent" userId="4453f93f-2ed2-46e8-bb8c-3237fbfdd40b" providerId="ADAL" clId="{6B33123E-7257-407F-B7A2-020C40394389}" dt="2023-04-03T15:35:25.226" v="97" actId="1036"/>
        <pc:sldMkLst>
          <pc:docMk/>
          <pc:sldMk cId="3165401405" sldId="2379"/>
        </pc:sldMkLst>
        <pc:spChg chg="mod">
          <ac:chgData name="Cariou, Laurent" userId="4453f93f-2ed2-46e8-bb8c-3237fbfdd40b" providerId="ADAL" clId="{6B33123E-7257-407F-B7A2-020C40394389}" dt="2023-04-03T15:35:25.226" v="97" actId="1036"/>
          <ac:spMkLst>
            <pc:docMk/>
            <pc:sldMk cId="3165401405" sldId="2379"/>
            <ac:spMk id="2" creationId="{00000000-0000-0000-0000-000000000000}"/>
          </ac:spMkLst>
        </pc:spChg>
        <pc:spChg chg="mod">
          <ac:chgData name="Cariou, Laurent" userId="4453f93f-2ed2-46e8-bb8c-3237fbfdd40b" providerId="ADAL" clId="{6B33123E-7257-407F-B7A2-020C40394389}" dt="2023-04-03T15:35:11.377" v="87" actId="403"/>
          <ac:spMkLst>
            <pc:docMk/>
            <pc:sldMk cId="3165401405" sldId="2379"/>
            <ac:spMk id="3" creationId="{00000000-0000-0000-0000-000000000000}"/>
          </ac:spMkLst>
        </pc:spChg>
      </pc:sldChg>
      <pc:sldMasterChg chg="modSp mod modSldLayout">
        <pc:chgData name="Cariou, Laurent" userId="4453f93f-2ed2-46e8-bb8c-3237fbfdd40b" providerId="ADAL" clId="{6B33123E-7257-407F-B7A2-020C40394389}" dt="2023-04-03T10:55:55.612" v="10" actId="20577"/>
        <pc:sldMasterMkLst>
          <pc:docMk/>
          <pc:sldMasterMk cId="0" sldId="2147483648"/>
        </pc:sldMasterMkLst>
        <pc:spChg chg="mod">
          <ac:chgData name="Cariou, Laurent" userId="4453f93f-2ed2-46e8-bb8c-3237fbfdd40b" providerId="ADAL" clId="{6B33123E-7257-407F-B7A2-020C40394389}" dt="2023-04-03T10:55:55.612" v="10" actId="20577"/>
          <ac:spMkLst>
            <pc:docMk/>
            <pc:sldMasterMk cId="0" sldId="2147483648"/>
            <ac:spMk id="10" creationId="{00000000-0000-0000-0000-000000000000}"/>
          </ac:spMkLst>
        </pc:spChg>
        <pc:sldLayoutChg chg="modSp">
          <pc:chgData name="Cariou, Laurent" userId="4453f93f-2ed2-46e8-bb8c-3237fbfdd40b" providerId="ADAL" clId="{6B33123E-7257-407F-B7A2-020C40394389}" dt="2023-04-03T10:55:28.802" v="0"/>
          <pc:sldLayoutMkLst>
            <pc:docMk/>
            <pc:sldMasterMk cId="0" sldId="2147483648"/>
            <pc:sldLayoutMk cId="0" sldId="2147483649"/>
          </pc:sldLayoutMkLst>
          <pc:spChg chg="mod">
            <ac:chgData name="Cariou, Laurent" userId="4453f93f-2ed2-46e8-bb8c-3237fbfdd40b" providerId="ADAL" clId="{6B33123E-7257-407F-B7A2-020C40394389}" dt="2023-04-03T10:55:28.802"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0"/>
          </pc:sldLayoutMkLst>
          <pc:spChg chg="mod">
            <ac:chgData name="Cariou, Laurent" userId="4453f93f-2ed2-46e8-bb8c-3237fbfdd40b" providerId="ADAL" clId="{6B33123E-7257-407F-B7A2-020C40394389}" dt="2023-04-03T10:55:28.802"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1"/>
          </pc:sldLayoutMkLst>
          <pc:spChg chg="mod">
            <ac:chgData name="Cariou, Laurent" userId="4453f93f-2ed2-46e8-bb8c-3237fbfdd40b" providerId="ADAL" clId="{6B33123E-7257-407F-B7A2-020C40394389}" dt="2023-04-03T10:55:28.802"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2"/>
          </pc:sldLayoutMkLst>
          <pc:spChg chg="mod">
            <ac:chgData name="Cariou, Laurent" userId="4453f93f-2ed2-46e8-bb8c-3237fbfdd40b" providerId="ADAL" clId="{6B33123E-7257-407F-B7A2-020C40394389}" dt="2023-04-03T10:55:28.802"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4"/>
          </pc:sldLayoutMkLst>
          <pc:spChg chg="mod">
            <ac:chgData name="Cariou, Laurent" userId="4453f93f-2ed2-46e8-bb8c-3237fbfdd40b" providerId="ADAL" clId="{6B33123E-7257-407F-B7A2-020C40394389}" dt="2023-04-03T10:55:28.802"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5"/>
          </pc:sldLayoutMkLst>
          <pc:spChg chg="mod">
            <ac:chgData name="Cariou, Laurent" userId="4453f93f-2ed2-46e8-bb8c-3237fbfdd40b" providerId="ADAL" clId="{6B33123E-7257-407F-B7A2-020C40394389}" dt="2023-04-03T10:55:28.802"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3D005C51-1B8D-4FAF-B60A-A48C1129C5CE}"/>
    <pc:docChg chg="custSel addSld delSld modSld modMainMaster">
      <pc:chgData name="Cariou, Laurent" userId="4453f93f-2ed2-46e8-bb8c-3237fbfdd40b" providerId="ADAL" clId="{3D005C51-1B8D-4FAF-B60A-A48C1129C5CE}" dt="2023-06-26T13:26:23.717" v="311" actId="20577"/>
      <pc:docMkLst>
        <pc:docMk/>
      </pc:docMkLst>
      <pc:sldChg chg="modSp mod">
        <pc:chgData name="Cariou, Laurent" userId="4453f93f-2ed2-46e8-bb8c-3237fbfdd40b" providerId="ADAL" clId="{3D005C51-1B8D-4FAF-B60A-A48C1129C5CE}" dt="2023-06-05T12:06:49.136" v="8" actId="20577"/>
        <pc:sldMkLst>
          <pc:docMk/>
          <pc:sldMk cId="0" sldId="256"/>
        </pc:sldMkLst>
        <pc:spChg chg="mod">
          <ac:chgData name="Cariou, Laurent" userId="4453f93f-2ed2-46e8-bb8c-3237fbfdd40b" providerId="ADAL" clId="{3D005C51-1B8D-4FAF-B60A-A48C1129C5CE}" dt="2023-06-05T12:06:36.541" v="3"/>
          <ac:spMkLst>
            <pc:docMk/>
            <pc:sldMk cId="0" sldId="256"/>
            <ac:spMk id="6" creationId="{00000000-0000-0000-0000-000000000000}"/>
          </ac:spMkLst>
        </pc:spChg>
        <pc:spChg chg="mod">
          <ac:chgData name="Cariou, Laurent" userId="4453f93f-2ed2-46e8-bb8c-3237fbfdd40b" providerId="ADAL" clId="{3D005C51-1B8D-4FAF-B60A-A48C1129C5CE}" dt="2023-06-05T12:06:36.541" v="3"/>
          <ac:spMkLst>
            <pc:docMk/>
            <pc:sldMk cId="0" sldId="256"/>
            <ac:spMk id="3073" creationId="{00000000-0000-0000-0000-000000000000}"/>
          </ac:spMkLst>
        </pc:spChg>
        <pc:spChg chg="mod">
          <ac:chgData name="Cariou, Laurent" userId="4453f93f-2ed2-46e8-bb8c-3237fbfdd40b" providerId="ADAL" clId="{3D005C51-1B8D-4FAF-B60A-A48C1129C5CE}" dt="2023-06-05T12:06:49.136" v="8" actId="20577"/>
          <ac:spMkLst>
            <pc:docMk/>
            <pc:sldMk cId="0" sldId="256"/>
            <ac:spMk id="3074" creationId="{00000000-0000-0000-0000-000000000000}"/>
          </ac:spMkLst>
        </pc:spChg>
      </pc:sldChg>
      <pc:sldChg chg="modSp">
        <pc:chgData name="Cariou, Laurent" userId="4453f93f-2ed2-46e8-bb8c-3237fbfdd40b" providerId="ADAL" clId="{3D005C51-1B8D-4FAF-B60A-A48C1129C5CE}" dt="2023-06-05T12:06:36.541" v="3"/>
        <pc:sldMkLst>
          <pc:docMk/>
          <pc:sldMk cId="3254182675" sldId="258"/>
        </pc:sldMkLst>
        <pc:spChg chg="mod">
          <ac:chgData name="Cariou, Laurent" userId="4453f93f-2ed2-46e8-bb8c-3237fbfdd40b" providerId="ADAL" clId="{3D005C51-1B8D-4FAF-B60A-A48C1129C5CE}" dt="2023-06-05T12:06:36.541" v="3"/>
          <ac:spMkLst>
            <pc:docMk/>
            <pc:sldMk cId="3254182675" sldId="258"/>
            <ac:spMk id="7" creationId="{4F62ADF5-BC8B-4EF4-B4E8-C355611EECFF}"/>
          </ac:spMkLst>
        </pc:spChg>
      </pc:sldChg>
      <pc:sldChg chg="modSp">
        <pc:chgData name="Cariou, Laurent" userId="4453f93f-2ed2-46e8-bb8c-3237fbfdd40b" providerId="ADAL" clId="{3D005C51-1B8D-4FAF-B60A-A48C1129C5CE}" dt="2023-06-05T12:06:36.541" v="3"/>
        <pc:sldMkLst>
          <pc:docMk/>
          <pc:sldMk cId="3136880362" sldId="260"/>
        </pc:sldMkLst>
        <pc:spChg chg="mod">
          <ac:chgData name="Cariou, Laurent" userId="4453f93f-2ed2-46e8-bb8c-3237fbfdd40b" providerId="ADAL" clId="{3D005C51-1B8D-4FAF-B60A-A48C1129C5CE}" dt="2023-06-05T12:06:36.541" v="3"/>
          <ac:spMkLst>
            <pc:docMk/>
            <pc:sldMk cId="3136880362" sldId="260"/>
            <ac:spMk id="7" creationId="{733EE7F5-4D25-4915-8021-FD9EE23E2C32}"/>
          </ac:spMkLst>
        </pc:spChg>
      </pc:sldChg>
      <pc:sldChg chg="modSp">
        <pc:chgData name="Cariou, Laurent" userId="4453f93f-2ed2-46e8-bb8c-3237fbfdd40b" providerId="ADAL" clId="{3D005C51-1B8D-4FAF-B60A-A48C1129C5CE}" dt="2023-06-05T12:06:36.541" v="3"/>
        <pc:sldMkLst>
          <pc:docMk/>
          <pc:sldMk cId="1676196551" sldId="261"/>
        </pc:sldMkLst>
        <pc:spChg chg="mod">
          <ac:chgData name="Cariou, Laurent" userId="4453f93f-2ed2-46e8-bb8c-3237fbfdd40b" providerId="ADAL" clId="{3D005C51-1B8D-4FAF-B60A-A48C1129C5CE}" dt="2023-06-05T12:06:36.541" v="3"/>
          <ac:spMkLst>
            <pc:docMk/>
            <pc:sldMk cId="1676196551" sldId="261"/>
            <ac:spMk id="7" creationId="{0A0F1EBF-63A8-4C75-8DB7-0D8CD44D0896}"/>
          </ac:spMkLst>
        </pc:spChg>
      </pc:sldChg>
      <pc:sldChg chg="modSp">
        <pc:chgData name="Cariou, Laurent" userId="4453f93f-2ed2-46e8-bb8c-3237fbfdd40b" providerId="ADAL" clId="{3D005C51-1B8D-4FAF-B60A-A48C1129C5CE}" dt="2023-06-05T12:06:36.541" v="3"/>
        <pc:sldMkLst>
          <pc:docMk/>
          <pc:sldMk cId="2927177891" sldId="263"/>
        </pc:sldMkLst>
        <pc:spChg chg="mod">
          <ac:chgData name="Cariou, Laurent" userId="4453f93f-2ed2-46e8-bb8c-3237fbfdd40b" providerId="ADAL" clId="{3D005C51-1B8D-4FAF-B60A-A48C1129C5CE}" dt="2023-06-05T12:06:36.541" v="3"/>
          <ac:spMkLst>
            <pc:docMk/>
            <pc:sldMk cId="2927177891" sldId="263"/>
            <ac:spMk id="9" creationId="{4BB4CFD1-21C6-467E-AB6E-3577A473F86D}"/>
          </ac:spMkLst>
        </pc:spChg>
      </pc:sldChg>
      <pc:sldChg chg="modSp">
        <pc:chgData name="Cariou, Laurent" userId="4453f93f-2ed2-46e8-bb8c-3237fbfdd40b" providerId="ADAL" clId="{3D005C51-1B8D-4FAF-B60A-A48C1129C5CE}" dt="2023-06-05T12:06:36.541" v="3"/>
        <pc:sldMkLst>
          <pc:docMk/>
          <pc:sldMk cId="4277600907" sldId="264"/>
        </pc:sldMkLst>
        <pc:spChg chg="mod">
          <ac:chgData name="Cariou, Laurent" userId="4453f93f-2ed2-46e8-bb8c-3237fbfdd40b" providerId="ADAL" clId="{3D005C51-1B8D-4FAF-B60A-A48C1129C5CE}" dt="2023-06-05T12:06:36.541" v="3"/>
          <ac:spMkLst>
            <pc:docMk/>
            <pc:sldMk cId="4277600907" sldId="264"/>
            <ac:spMk id="8" creationId="{B2C4C695-AFB3-4956-B721-DB0805BA0685}"/>
          </ac:spMkLst>
        </pc:spChg>
      </pc:sldChg>
      <pc:sldChg chg="modSp">
        <pc:chgData name="Cariou, Laurent" userId="4453f93f-2ed2-46e8-bb8c-3237fbfdd40b" providerId="ADAL" clId="{3D005C51-1B8D-4FAF-B60A-A48C1129C5CE}" dt="2023-06-05T12:06:36.541" v="3"/>
        <pc:sldMkLst>
          <pc:docMk/>
          <pc:sldMk cId="2436815634" sldId="265"/>
        </pc:sldMkLst>
        <pc:spChg chg="mod">
          <ac:chgData name="Cariou, Laurent" userId="4453f93f-2ed2-46e8-bb8c-3237fbfdd40b" providerId="ADAL" clId="{3D005C51-1B8D-4FAF-B60A-A48C1129C5CE}" dt="2023-06-05T12:06:36.541" v="3"/>
          <ac:spMkLst>
            <pc:docMk/>
            <pc:sldMk cId="2436815634" sldId="265"/>
            <ac:spMk id="3" creationId="{00000000-0000-0000-0000-000000000000}"/>
          </ac:spMkLst>
        </pc:spChg>
        <pc:spChg chg="mod">
          <ac:chgData name="Cariou, Laurent" userId="4453f93f-2ed2-46e8-bb8c-3237fbfdd40b" providerId="ADAL" clId="{3D005C51-1B8D-4FAF-B60A-A48C1129C5CE}" dt="2023-06-05T12:06:36.541" v="3"/>
          <ac:spMkLst>
            <pc:docMk/>
            <pc:sldMk cId="2436815634" sldId="265"/>
            <ac:spMk id="9" creationId="{535943CE-0A57-43F4-9844-46B4091CBC16}"/>
          </ac:spMkLst>
        </pc:spChg>
      </pc:sldChg>
      <pc:sldChg chg="modSp">
        <pc:chgData name="Cariou, Laurent" userId="4453f93f-2ed2-46e8-bb8c-3237fbfdd40b" providerId="ADAL" clId="{3D005C51-1B8D-4FAF-B60A-A48C1129C5CE}" dt="2023-06-05T12:06:36.541" v="3"/>
        <pc:sldMkLst>
          <pc:docMk/>
          <pc:sldMk cId="2400177835" sldId="266"/>
        </pc:sldMkLst>
        <pc:spChg chg="mod">
          <ac:chgData name="Cariou, Laurent" userId="4453f93f-2ed2-46e8-bb8c-3237fbfdd40b" providerId="ADAL" clId="{3D005C51-1B8D-4FAF-B60A-A48C1129C5CE}" dt="2023-06-05T12:06:36.541" v="3"/>
          <ac:spMkLst>
            <pc:docMk/>
            <pc:sldMk cId="2400177835" sldId="266"/>
            <ac:spMk id="8" creationId="{C5505616-1CE2-43B4-878B-31634EEB6CA7}"/>
          </ac:spMkLst>
        </pc:spChg>
      </pc:sldChg>
      <pc:sldChg chg="modSp mod">
        <pc:chgData name="Cariou, Laurent" userId="4453f93f-2ed2-46e8-bb8c-3237fbfdd40b" providerId="ADAL" clId="{3D005C51-1B8D-4FAF-B60A-A48C1129C5CE}" dt="2023-06-05T12:10:56.890" v="152" actId="20577"/>
        <pc:sldMkLst>
          <pc:docMk/>
          <pc:sldMk cId="3976818858" sldId="269"/>
        </pc:sldMkLst>
        <pc:spChg chg="mod">
          <ac:chgData name="Cariou, Laurent" userId="4453f93f-2ed2-46e8-bb8c-3237fbfdd40b" providerId="ADAL" clId="{3D005C51-1B8D-4FAF-B60A-A48C1129C5CE}" dt="2023-06-05T12:06:36.541" v="3"/>
          <ac:spMkLst>
            <pc:docMk/>
            <pc:sldMk cId="3976818858" sldId="269"/>
            <ac:spMk id="6" creationId="{00000000-0000-0000-0000-000000000000}"/>
          </ac:spMkLst>
        </pc:spChg>
        <pc:graphicFrameChg chg="mod modGraphic">
          <ac:chgData name="Cariou, Laurent" userId="4453f93f-2ed2-46e8-bb8c-3237fbfdd40b" providerId="ADAL" clId="{3D005C51-1B8D-4FAF-B60A-A48C1129C5CE}" dt="2023-06-05T12:10:56.890" v="152"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3D005C51-1B8D-4FAF-B60A-A48C1129C5CE}" dt="2023-06-05T12:06:36.541" v="3"/>
        <pc:sldMkLst>
          <pc:docMk/>
          <pc:sldMk cId="3387863760" sldId="270"/>
        </pc:sldMkLst>
        <pc:spChg chg="mod">
          <ac:chgData name="Cariou, Laurent" userId="4453f93f-2ed2-46e8-bb8c-3237fbfdd40b" providerId="ADAL" clId="{3D005C51-1B8D-4FAF-B60A-A48C1129C5CE}" dt="2023-06-05T12:06:36.541" v="3"/>
          <ac:spMkLst>
            <pc:docMk/>
            <pc:sldMk cId="3387863760" sldId="270"/>
            <ac:spMk id="8" creationId="{B1C9D975-9B89-429E-A2AD-175C2CE0D83A}"/>
          </ac:spMkLst>
        </pc:spChg>
      </pc:sldChg>
      <pc:sldChg chg="modSp mod">
        <pc:chgData name="Cariou, Laurent" userId="4453f93f-2ed2-46e8-bb8c-3237fbfdd40b" providerId="ADAL" clId="{3D005C51-1B8D-4FAF-B60A-A48C1129C5CE}" dt="2023-06-05T12:10:45.905" v="150" actId="20577"/>
        <pc:sldMkLst>
          <pc:docMk/>
          <pc:sldMk cId="2243228416" sldId="299"/>
        </pc:sldMkLst>
        <pc:spChg chg="mod">
          <ac:chgData name="Cariou, Laurent" userId="4453f93f-2ed2-46e8-bb8c-3237fbfdd40b" providerId="ADAL" clId="{3D005C51-1B8D-4FAF-B60A-A48C1129C5CE}" dt="2023-06-05T12:10:11.326" v="121" actId="20577"/>
          <ac:spMkLst>
            <pc:docMk/>
            <pc:sldMk cId="2243228416" sldId="299"/>
            <ac:spMk id="3" creationId="{3857177C-4F12-41D1-AB93-6925069E5DB9}"/>
          </ac:spMkLst>
        </pc:spChg>
        <pc:spChg chg="mod">
          <ac:chgData name="Cariou, Laurent" userId="4453f93f-2ed2-46e8-bb8c-3237fbfdd40b" providerId="ADAL" clId="{3D005C51-1B8D-4FAF-B60A-A48C1129C5CE}" dt="2023-06-05T12:06:36.541" v="3"/>
          <ac:spMkLst>
            <pc:docMk/>
            <pc:sldMk cId="2243228416" sldId="299"/>
            <ac:spMk id="8" creationId="{ADA0A8BA-AA59-4AB6-9BD0-89E3B2E275F5}"/>
          </ac:spMkLst>
        </pc:spChg>
        <pc:spChg chg="mod">
          <ac:chgData name="Cariou, Laurent" userId="4453f93f-2ed2-46e8-bb8c-3237fbfdd40b" providerId="ADAL" clId="{3D005C51-1B8D-4FAF-B60A-A48C1129C5CE}" dt="2023-06-05T12:10:45.905" v="150" actId="20577"/>
          <ac:spMkLst>
            <pc:docMk/>
            <pc:sldMk cId="2243228416" sldId="299"/>
            <ac:spMk id="17" creationId="{442A1050-6527-4B2E-A943-E125D6B48B52}"/>
          </ac:spMkLst>
        </pc:spChg>
      </pc:sldChg>
      <pc:sldChg chg="modSp">
        <pc:chgData name="Cariou, Laurent" userId="4453f93f-2ed2-46e8-bb8c-3237fbfdd40b" providerId="ADAL" clId="{3D005C51-1B8D-4FAF-B60A-A48C1129C5CE}" dt="2023-06-05T12:06:36.541" v="3"/>
        <pc:sldMkLst>
          <pc:docMk/>
          <pc:sldMk cId="1908471061" sldId="328"/>
        </pc:sldMkLst>
        <pc:spChg chg="mod">
          <ac:chgData name="Cariou, Laurent" userId="4453f93f-2ed2-46e8-bb8c-3237fbfdd40b" providerId="ADAL" clId="{3D005C51-1B8D-4FAF-B60A-A48C1129C5CE}" dt="2023-06-05T12:06:36.541" v="3"/>
          <ac:spMkLst>
            <pc:docMk/>
            <pc:sldMk cId="1908471061" sldId="328"/>
            <ac:spMk id="6" creationId="{FCA6EDD1-4720-45B9-8B18-08C7AF47C492}"/>
          </ac:spMkLst>
        </pc:spChg>
      </pc:sldChg>
      <pc:sldChg chg="modSp">
        <pc:chgData name="Cariou, Laurent" userId="4453f93f-2ed2-46e8-bb8c-3237fbfdd40b" providerId="ADAL" clId="{3D005C51-1B8D-4FAF-B60A-A48C1129C5CE}" dt="2023-06-05T12:06:36.541" v="3"/>
        <pc:sldMkLst>
          <pc:docMk/>
          <pc:sldMk cId="15571502" sldId="330"/>
        </pc:sldMkLst>
        <pc:spChg chg="mod">
          <ac:chgData name="Cariou, Laurent" userId="4453f93f-2ed2-46e8-bb8c-3237fbfdd40b" providerId="ADAL" clId="{3D005C51-1B8D-4FAF-B60A-A48C1129C5CE}" dt="2023-06-05T12:06:36.541" v="3"/>
          <ac:spMkLst>
            <pc:docMk/>
            <pc:sldMk cId="15571502" sldId="330"/>
            <ac:spMk id="6" creationId="{5C48BDE3-7807-417F-A4F1-5356D38590CA}"/>
          </ac:spMkLst>
        </pc:spChg>
      </pc:sldChg>
      <pc:sldChg chg="modSp">
        <pc:chgData name="Cariou, Laurent" userId="4453f93f-2ed2-46e8-bb8c-3237fbfdd40b" providerId="ADAL" clId="{3D005C51-1B8D-4FAF-B60A-A48C1129C5CE}" dt="2023-06-05T12:06:36.541" v="3"/>
        <pc:sldMkLst>
          <pc:docMk/>
          <pc:sldMk cId="3200711991" sldId="331"/>
        </pc:sldMkLst>
        <pc:spChg chg="mod">
          <ac:chgData name="Cariou, Laurent" userId="4453f93f-2ed2-46e8-bb8c-3237fbfdd40b" providerId="ADAL" clId="{3D005C51-1B8D-4FAF-B60A-A48C1129C5CE}" dt="2023-06-05T12:06:36.541" v="3"/>
          <ac:spMkLst>
            <pc:docMk/>
            <pc:sldMk cId="3200711991" sldId="331"/>
            <ac:spMk id="6" creationId="{C3BF5992-FFFD-4B64-900D-0590BA3C03CE}"/>
          </ac:spMkLst>
        </pc:spChg>
      </pc:sldChg>
      <pc:sldChg chg="modSp">
        <pc:chgData name="Cariou, Laurent" userId="4453f93f-2ed2-46e8-bb8c-3237fbfdd40b" providerId="ADAL" clId="{3D005C51-1B8D-4FAF-B60A-A48C1129C5CE}" dt="2023-06-05T12:06:36.541" v="3"/>
        <pc:sldMkLst>
          <pc:docMk/>
          <pc:sldMk cId="2409609221" sldId="332"/>
        </pc:sldMkLst>
        <pc:spChg chg="mod">
          <ac:chgData name="Cariou, Laurent" userId="4453f93f-2ed2-46e8-bb8c-3237fbfdd40b" providerId="ADAL" clId="{3D005C51-1B8D-4FAF-B60A-A48C1129C5CE}" dt="2023-06-05T12:06:36.541" v="3"/>
          <ac:spMkLst>
            <pc:docMk/>
            <pc:sldMk cId="2409609221" sldId="332"/>
            <ac:spMk id="6" creationId="{2B4D6F20-084B-4EE9-AD6D-290838010348}"/>
          </ac:spMkLst>
        </pc:spChg>
      </pc:sldChg>
      <pc:sldChg chg="modSp mod">
        <pc:chgData name="Cariou, Laurent" userId="4453f93f-2ed2-46e8-bb8c-3237fbfdd40b" providerId="ADAL" clId="{3D005C51-1B8D-4FAF-B60A-A48C1129C5CE}" dt="2023-06-05T12:12:21.507" v="225" actId="20577"/>
        <pc:sldMkLst>
          <pc:docMk/>
          <pc:sldMk cId="1706072776" sldId="334"/>
        </pc:sldMkLst>
        <pc:spChg chg="mod">
          <ac:chgData name="Cariou, Laurent" userId="4453f93f-2ed2-46e8-bb8c-3237fbfdd40b" providerId="ADAL" clId="{3D005C51-1B8D-4FAF-B60A-A48C1129C5CE}" dt="2023-06-05T12:12:10.248" v="188" actId="20577"/>
          <ac:spMkLst>
            <pc:docMk/>
            <pc:sldMk cId="1706072776" sldId="334"/>
            <ac:spMk id="2" creationId="{B6840888-B1D3-4EE4-984D-AE2D4FD8C6BF}"/>
          </ac:spMkLst>
        </pc:spChg>
        <pc:spChg chg="mod">
          <ac:chgData name="Cariou, Laurent" userId="4453f93f-2ed2-46e8-bb8c-3237fbfdd40b" providerId="ADAL" clId="{3D005C51-1B8D-4FAF-B60A-A48C1129C5CE}" dt="2023-06-05T12:12:21.507" v="225" actId="20577"/>
          <ac:spMkLst>
            <pc:docMk/>
            <pc:sldMk cId="1706072776" sldId="334"/>
            <ac:spMk id="3" creationId="{977FA593-1C2D-4B4C-B4B8-9841BC70A2D7}"/>
          </ac:spMkLst>
        </pc:spChg>
        <pc:spChg chg="mod">
          <ac:chgData name="Cariou, Laurent" userId="4453f93f-2ed2-46e8-bb8c-3237fbfdd40b" providerId="ADAL" clId="{3D005C51-1B8D-4FAF-B60A-A48C1129C5CE}" dt="2023-06-05T12:06:36.541" v="3"/>
          <ac:spMkLst>
            <pc:docMk/>
            <pc:sldMk cId="1706072776" sldId="334"/>
            <ac:spMk id="6" creationId="{BB0A0FD2-1910-45A5-B2D0-6B427FDC767A}"/>
          </ac:spMkLst>
        </pc:spChg>
      </pc:sldChg>
      <pc:sldChg chg="modSp">
        <pc:chgData name="Cariou, Laurent" userId="4453f93f-2ed2-46e8-bb8c-3237fbfdd40b" providerId="ADAL" clId="{3D005C51-1B8D-4FAF-B60A-A48C1129C5CE}" dt="2023-06-05T12:06:36.541" v="3"/>
        <pc:sldMkLst>
          <pc:docMk/>
          <pc:sldMk cId="3977221359" sldId="340"/>
        </pc:sldMkLst>
        <pc:spChg chg="mod">
          <ac:chgData name="Cariou, Laurent" userId="4453f93f-2ed2-46e8-bb8c-3237fbfdd40b" providerId="ADAL" clId="{3D005C51-1B8D-4FAF-B60A-A48C1129C5CE}" dt="2023-06-05T12:06:36.541" v="3"/>
          <ac:spMkLst>
            <pc:docMk/>
            <pc:sldMk cId="3977221359" sldId="340"/>
            <ac:spMk id="6" creationId="{BC264D22-EE96-4B0F-90AA-B4358FF19246}"/>
          </ac:spMkLst>
        </pc:spChg>
      </pc:sldChg>
      <pc:sldChg chg="modSp mod">
        <pc:chgData name="Cariou, Laurent" userId="4453f93f-2ed2-46e8-bb8c-3237fbfdd40b" providerId="ADAL" clId="{3D005C51-1B8D-4FAF-B60A-A48C1129C5CE}" dt="2023-06-05T12:12:34.878" v="234" actId="20577"/>
        <pc:sldMkLst>
          <pc:docMk/>
          <pc:sldMk cId="3930036297" sldId="356"/>
        </pc:sldMkLst>
        <pc:spChg chg="mod">
          <ac:chgData name="Cariou, Laurent" userId="4453f93f-2ed2-46e8-bb8c-3237fbfdd40b" providerId="ADAL" clId="{3D005C51-1B8D-4FAF-B60A-A48C1129C5CE}" dt="2023-06-05T12:12:34.878" v="234" actId="20577"/>
          <ac:spMkLst>
            <pc:docMk/>
            <pc:sldMk cId="3930036297" sldId="356"/>
            <ac:spMk id="3" creationId="{DFB0BA47-D7B6-4F95-932E-A7AA615BC440}"/>
          </ac:spMkLst>
        </pc:spChg>
        <pc:spChg chg="mod">
          <ac:chgData name="Cariou, Laurent" userId="4453f93f-2ed2-46e8-bb8c-3237fbfdd40b" providerId="ADAL" clId="{3D005C51-1B8D-4FAF-B60A-A48C1129C5CE}" dt="2023-06-05T12:06:36.541" v="3"/>
          <ac:spMkLst>
            <pc:docMk/>
            <pc:sldMk cId="3930036297" sldId="356"/>
            <ac:spMk id="6" creationId="{974B2026-97FB-40D2-8F22-7E6D319B4EA2}"/>
          </ac:spMkLst>
        </pc:spChg>
      </pc:sldChg>
      <pc:sldChg chg="modSp add mod">
        <pc:chgData name="Cariou, Laurent" userId="4453f93f-2ed2-46e8-bb8c-3237fbfdd40b" providerId="ADAL" clId="{3D005C51-1B8D-4FAF-B60A-A48C1129C5CE}" dt="2023-06-26T13:24:52.269" v="259" actId="1035"/>
        <pc:sldMkLst>
          <pc:docMk/>
          <pc:sldMk cId="1968720319" sldId="2366"/>
        </pc:sldMkLst>
        <pc:spChg chg="mod">
          <ac:chgData name="Cariou, Laurent" userId="4453f93f-2ed2-46e8-bb8c-3237fbfdd40b" providerId="ADAL" clId="{3D005C51-1B8D-4FAF-B60A-A48C1129C5CE}" dt="2023-06-26T13:24:41.077" v="252" actId="1035"/>
          <ac:spMkLst>
            <pc:docMk/>
            <pc:sldMk cId="1968720319" sldId="2366"/>
            <ac:spMk id="2" creationId="{00000000-0000-0000-0000-000000000000}"/>
          </ac:spMkLst>
        </pc:spChg>
        <pc:spChg chg="mod">
          <ac:chgData name="Cariou, Laurent" userId="4453f93f-2ed2-46e8-bb8c-3237fbfdd40b" providerId="ADAL" clId="{3D005C51-1B8D-4FAF-B60A-A48C1129C5CE}" dt="2023-06-26T13:24:52.269" v="259" actId="1035"/>
          <ac:spMkLst>
            <pc:docMk/>
            <pc:sldMk cId="1968720319" sldId="2366"/>
            <ac:spMk id="3" creationId="{00000000-0000-0000-0000-000000000000}"/>
          </ac:spMkLst>
        </pc:spChg>
      </pc:sldChg>
      <pc:sldChg chg="modSp mod">
        <pc:chgData name="Cariou, Laurent" userId="4453f93f-2ed2-46e8-bb8c-3237fbfdd40b" providerId="ADAL" clId="{3D005C51-1B8D-4FAF-B60A-A48C1129C5CE}" dt="2023-06-26T13:26:23.717" v="311" actId="20577"/>
        <pc:sldMkLst>
          <pc:docMk/>
          <pc:sldMk cId="1612264332" sldId="2367"/>
        </pc:sldMkLst>
        <pc:spChg chg="mod">
          <ac:chgData name="Cariou, Laurent" userId="4453f93f-2ed2-46e8-bb8c-3237fbfdd40b" providerId="ADAL" clId="{3D005C51-1B8D-4FAF-B60A-A48C1129C5CE}" dt="2023-06-26T13:26:23.717" v="311" actId="20577"/>
          <ac:spMkLst>
            <pc:docMk/>
            <pc:sldMk cId="1612264332" sldId="2367"/>
            <ac:spMk id="3" creationId="{977FA593-1C2D-4B4C-B4B8-9841BC70A2D7}"/>
          </ac:spMkLst>
        </pc:spChg>
        <pc:spChg chg="mod">
          <ac:chgData name="Cariou, Laurent" userId="4453f93f-2ed2-46e8-bb8c-3237fbfdd40b" providerId="ADAL" clId="{3D005C51-1B8D-4FAF-B60A-A48C1129C5CE}" dt="2023-06-05T12:06:36.541" v="3"/>
          <ac:spMkLst>
            <pc:docMk/>
            <pc:sldMk cId="1612264332" sldId="2367"/>
            <ac:spMk id="6" creationId="{BB0A0FD2-1910-45A5-B2D0-6B427FDC767A}"/>
          </ac:spMkLst>
        </pc:spChg>
      </pc:sldChg>
      <pc:sldChg chg="modSp mod">
        <pc:chgData name="Cariou, Laurent" userId="4453f93f-2ed2-46e8-bb8c-3237fbfdd40b" providerId="ADAL" clId="{3D005C51-1B8D-4FAF-B60A-A48C1129C5CE}" dt="2023-06-05T12:11:53.253" v="173" actId="15"/>
        <pc:sldMkLst>
          <pc:docMk/>
          <pc:sldMk cId="2160857059" sldId="2371"/>
        </pc:sldMkLst>
        <pc:spChg chg="mod">
          <ac:chgData name="Cariou, Laurent" userId="4453f93f-2ed2-46e8-bb8c-3237fbfdd40b" providerId="ADAL" clId="{3D005C51-1B8D-4FAF-B60A-A48C1129C5CE}" dt="2023-06-05T12:11:53.253" v="173" actId="15"/>
          <ac:spMkLst>
            <pc:docMk/>
            <pc:sldMk cId="2160857059" sldId="2371"/>
            <ac:spMk id="3" creationId="{92AFA901-3E57-4AA0-94EE-C76CCF5EB056}"/>
          </ac:spMkLst>
        </pc:spChg>
        <pc:spChg chg="mod">
          <ac:chgData name="Cariou, Laurent" userId="4453f93f-2ed2-46e8-bb8c-3237fbfdd40b" providerId="ADAL" clId="{3D005C51-1B8D-4FAF-B60A-A48C1129C5CE}" dt="2023-06-05T12:06:36.541" v="3"/>
          <ac:spMkLst>
            <pc:docMk/>
            <pc:sldMk cId="2160857059" sldId="2371"/>
            <ac:spMk id="6" creationId="{67D03364-895A-4686-96B3-8E484A20B9AC}"/>
          </ac:spMkLst>
        </pc:spChg>
      </pc:sldChg>
      <pc:sldChg chg="modSp">
        <pc:chgData name="Cariou, Laurent" userId="4453f93f-2ed2-46e8-bb8c-3237fbfdd40b" providerId="ADAL" clId="{3D005C51-1B8D-4FAF-B60A-A48C1129C5CE}" dt="2023-06-05T12:06:36.541" v="3"/>
        <pc:sldMkLst>
          <pc:docMk/>
          <pc:sldMk cId="3325419337" sldId="2374"/>
        </pc:sldMkLst>
        <pc:spChg chg="mod">
          <ac:chgData name="Cariou, Laurent" userId="4453f93f-2ed2-46e8-bb8c-3237fbfdd40b" providerId="ADAL" clId="{3D005C51-1B8D-4FAF-B60A-A48C1129C5CE}" dt="2023-06-05T12:06:36.541" v="3"/>
          <ac:spMkLst>
            <pc:docMk/>
            <pc:sldMk cId="3325419337" sldId="2374"/>
            <ac:spMk id="6" creationId="{C420CCEC-177B-FB16-5C21-FE4924A033A0}"/>
          </ac:spMkLst>
        </pc:spChg>
      </pc:sldChg>
      <pc:sldChg chg="modSp mod">
        <pc:chgData name="Cariou, Laurent" userId="4453f93f-2ed2-46e8-bb8c-3237fbfdd40b" providerId="ADAL" clId="{3D005C51-1B8D-4FAF-B60A-A48C1129C5CE}" dt="2023-06-05T12:12:41.540" v="243" actId="20577"/>
        <pc:sldMkLst>
          <pc:docMk/>
          <pc:sldMk cId="350289425" sldId="2376"/>
        </pc:sldMkLst>
        <pc:spChg chg="mod">
          <ac:chgData name="Cariou, Laurent" userId="4453f93f-2ed2-46e8-bb8c-3237fbfdd40b" providerId="ADAL" clId="{3D005C51-1B8D-4FAF-B60A-A48C1129C5CE}" dt="2023-06-05T12:12:41.540" v="243" actId="20577"/>
          <ac:spMkLst>
            <pc:docMk/>
            <pc:sldMk cId="350289425" sldId="2376"/>
            <ac:spMk id="2" creationId="{5F125930-4A26-7ACF-94B6-2BA9E7A38965}"/>
          </ac:spMkLst>
        </pc:spChg>
        <pc:spChg chg="mod">
          <ac:chgData name="Cariou, Laurent" userId="4453f93f-2ed2-46e8-bb8c-3237fbfdd40b" providerId="ADAL" clId="{3D005C51-1B8D-4FAF-B60A-A48C1129C5CE}" dt="2023-06-05T12:06:36.541" v="3"/>
          <ac:spMkLst>
            <pc:docMk/>
            <pc:sldMk cId="350289425" sldId="2376"/>
            <ac:spMk id="6" creationId="{B6B7E864-66F6-C426-B063-6C7FB75AE520}"/>
          </ac:spMkLst>
        </pc:spChg>
      </pc:sldChg>
      <pc:sldChg chg="modSp">
        <pc:chgData name="Cariou, Laurent" userId="4453f93f-2ed2-46e8-bb8c-3237fbfdd40b" providerId="ADAL" clId="{3D005C51-1B8D-4FAF-B60A-A48C1129C5CE}" dt="2023-06-05T12:06:36.541" v="3"/>
        <pc:sldMkLst>
          <pc:docMk/>
          <pc:sldMk cId="1039307943" sldId="2377"/>
        </pc:sldMkLst>
        <pc:spChg chg="mod">
          <ac:chgData name="Cariou, Laurent" userId="4453f93f-2ed2-46e8-bb8c-3237fbfdd40b" providerId="ADAL" clId="{3D005C51-1B8D-4FAF-B60A-A48C1129C5CE}" dt="2023-06-05T12:06:36.541" v="3"/>
          <ac:spMkLst>
            <pc:docMk/>
            <pc:sldMk cId="1039307943" sldId="2377"/>
            <ac:spMk id="6" creationId="{A65C035F-5EE6-8B7B-8CF3-275B01D8EB6C}"/>
          </ac:spMkLst>
        </pc:spChg>
      </pc:sldChg>
      <pc:sldChg chg="modSp">
        <pc:chgData name="Cariou, Laurent" userId="4453f93f-2ed2-46e8-bb8c-3237fbfdd40b" providerId="ADAL" clId="{3D005C51-1B8D-4FAF-B60A-A48C1129C5CE}" dt="2023-06-05T12:06:36.541" v="3"/>
        <pc:sldMkLst>
          <pc:docMk/>
          <pc:sldMk cId="4038703499" sldId="2378"/>
        </pc:sldMkLst>
        <pc:spChg chg="mod">
          <ac:chgData name="Cariou, Laurent" userId="4453f93f-2ed2-46e8-bb8c-3237fbfdd40b" providerId="ADAL" clId="{3D005C51-1B8D-4FAF-B60A-A48C1129C5CE}" dt="2023-06-05T12:06:36.541" v="3"/>
          <ac:spMkLst>
            <pc:docMk/>
            <pc:sldMk cId="4038703499" sldId="2378"/>
            <ac:spMk id="6" creationId="{BB0A0FD2-1910-45A5-B2D0-6B427FDC767A}"/>
          </ac:spMkLst>
        </pc:spChg>
      </pc:sldChg>
      <pc:sldChg chg="modSp del">
        <pc:chgData name="Cariou, Laurent" userId="4453f93f-2ed2-46e8-bb8c-3237fbfdd40b" providerId="ADAL" clId="{3D005C51-1B8D-4FAF-B60A-A48C1129C5CE}" dt="2023-06-26T13:24:58.975" v="260" actId="47"/>
        <pc:sldMkLst>
          <pc:docMk/>
          <pc:sldMk cId="3165401405" sldId="2379"/>
        </pc:sldMkLst>
        <pc:spChg chg="mod">
          <ac:chgData name="Cariou, Laurent" userId="4453f93f-2ed2-46e8-bb8c-3237fbfdd40b" providerId="ADAL" clId="{3D005C51-1B8D-4FAF-B60A-A48C1129C5CE}" dt="2023-06-05T12:06:36.541" v="3"/>
          <ac:spMkLst>
            <pc:docMk/>
            <pc:sldMk cId="3165401405" sldId="2379"/>
            <ac:spMk id="2"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3"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6" creationId="{00000000-0000-0000-0000-000000000000}"/>
          </ac:spMkLst>
        </pc:spChg>
      </pc:sldChg>
      <pc:sldChg chg="add">
        <pc:chgData name="Cariou, Laurent" userId="4453f93f-2ed2-46e8-bb8c-3237fbfdd40b" providerId="ADAL" clId="{3D005C51-1B8D-4FAF-B60A-A48C1129C5CE}" dt="2023-06-05T12:12:01.088" v="174"/>
        <pc:sldMkLst>
          <pc:docMk/>
          <pc:sldMk cId="2211866322" sldId="2380"/>
        </pc:sldMkLst>
      </pc:sldChg>
      <pc:sldMasterChg chg="modSp mod modSldLayout">
        <pc:chgData name="Cariou, Laurent" userId="4453f93f-2ed2-46e8-bb8c-3237fbfdd40b" providerId="ADAL" clId="{3D005C51-1B8D-4FAF-B60A-A48C1129C5CE}" dt="2023-06-05T12:06:36.541" v="3"/>
        <pc:sldMasterMkLst>
          <pc:docMk/>
          <pc:sldMasterMk cId="0" sldId="2147483648"/>
        </pc:sldMasterMkLst>
        <pc:spChg chg="mod">
          <ac:chgData name="Cariou, Laurent" userId="4453f93f-2ed2-46e8-bb8c-3237fbfdd40b" providerId="ADAL" clId="{3D005C51-1B8D-4FAF-B60A-A48C1129C5CE}" dt="2023-06-05T12:06:24.161" v="2" actId="20577"/>
          <ac:spMkLst>
            <pc:docMk/>
            <pc:sldMasterMk cId="0" sldId="2147483648"/>
            <ac:spMk id="10" creationId="{00000000-0000-0000-0000-000000000000}"/>
          </ac:spMkLst>
        </pc:spChg>
        <pc:sldLayoutChg chg="modSp">
          <pc:chgData name="Cariou, Laurent" userId="4453f93f-2ed2-46e8-bb8c-3237fbfdd40b" providerId="ADAL" clId="{3D005C51-1B8D-4FAF-B60A-A48C1129C5CE}" dt="2023-06-05T12:06:36.541" v="3"/>
          <pc:sldLayoutMkLst>
            <pc:docMk/>
            <pc:sldMasterMk cId="0" sldId="2147483648"/>
            <pc:sldLayoutMk cId="0" sldId="2147483649"/>
          </pc:sldLayoutMkLst>
          <pc:spChg chg="mod">
            <ac:chgData name="Cariou, Laurent" userId="4453f93f-2ed2-46e8-bb8c-3237fbfdd40b" providerId="ADAL" clId="{3D005C51-1B8D-4FAF-B60A-A48C1129C5CE}" dt="2023-06-05T12:06:36.541" v="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0"/>
          </pc:sldLayoutMkLst>
          <pc:spChg chg="mod">
            <ac:chgData name="Cariou, Laurent" userId="4453f93f-2ed2-46e8-bb8c-3237fbfdd40b" providerId="ADAL" clId="{3D005C51-1B8D-4FAF-B60A-A48C1129C5CE}" dt="2023-06-05T12:06:36.541" v="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1"/>
          </pc:sldLayoutMkLst>
          <pc:spChg chg="mod">
            <ac:chgData name="Cariou, Laurent" userId="4453f93f-2ed2-46e8-bb8c-3237fbfdd40b" providerId="ADAL" clId="{3D005C51-1B8D-4FAF-B60A-A48C1129C5CE}" dt="2023-06-05T12:06:36.541" v="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2"/>
          </pc:sldLayoutMkLst>
          <pc:spChg chg="mod">
            <ac:chgData name="Cariou, Laurent" userId="4453f93f-2ed2-46e8-bb8c-3237fbfdd40b" providerId="ADAL" clId="{3D005C51-1B8D-4FAF-B60A-A48C1129C5CE}" dt="2023-06-05T12:06:36.541" v="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4"/>
          </pc:sldLayoutMkLst>
          <pc:spChg chg="mod">
            <ac:chgData name="Cariou, Laurent" userId="4453f93f-2ed2-46e8-bb8c-3237fbfdd40b" providerId="ADAL" clId="{3D005C51-1B8D-4FAF-B60A-A48C1129C5CE}" dt="2023-06-05T12:06:36.541" v="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5"/>
          </pc:sldLayoutMkLst>
          <pc:spChg chg="mod">
            <ac:chgData name="Cariou, Laurent" userId="4453f93f-2ed2-46e8-bb8c-3237fbfdd40b" providerId="ADAL" clId="{3D005C51-1B8D-4FAF-B60A-A48C1129C5CE}" dt="2023-06-05T12:06:36.541" v="3"/>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447C99BD-7194-4494-9248-60CF4CD55E4C}"/>
    <pc:docChg chg="custSel modSld modMainMaster">
      <pc:chgData name="Cariou, Laurent" userId="4453f93f-2ed2-46e8-bb8c-3237fbfdd40b" providerId="ADAL" clId="{447C99BD-7194-4494-9248-60CF4CD55E4C}" dt="2023-03-16T21:29:35.027" v="108" actId="404"/>
      <pc:docMkLst>
        <pc:docMk/>
      </pc:docMkLst>
      <pc:sldChg chg="modSp mod">
        <pc:chgData name="Cariou, Laurent" userId="4453f93f-2ed2-46e8-bb8c-3237fbfdd40b" providerId="ADAL" clId="{447C99BD-7194-4494-9248-60CF4CD55E4C}" dt="2023-03-16T21:29:26.300" v="107" actId="404"/>
        <pc:sldMkLst>
          <pc:docMk/>
          <pc:sldMk cId="2167891296" sldId="515"/>
        </pc:sldMkLst>
        <pc:spChg chg="mod">
          <ac:chgData name="Cariou, Laurent" userId="4453f93f-2ed2-46e8-bb8c-3237fbfdd40b" providerId="ADAL" clId="{447C99BD-7194-4494-9248-60CF4CD55E4C}" dt="2023-03-16T21:29:26.300" v="107" actId="404"/>
          <ac:spMkLst>
            <pc:docMk/>
            <pc:sldMk cId="2167891296" sldId="515"/>
            <ac:spMk id="3" creationId="{25AADECC-C5A7-4644-B4A6-500CB4E2C0CA}"/>
          </ac:spMkLst>
        </pc:spChg>
        <pc:spChg chg="mod">
          <ac:chgData name="Cariou, Laurent" userId="4453f93f-2ed2-46e8-bb8c-3237fbfdd40b" providerId="ADAL" clId="{447C99BD-7194-4494-9248-60CF4CD55E4C}" dt="2023-03-16T21:27:21.191" v="10" actId="20577"/>
          <ac:spMkLst>
            <pc:docMk/>
            <pc:sldMk cId="2167891296" sldId="515"/>
            <ac:spMk id="4" creationId="{D8B286F5-F459-1D49-A4B8-0520FBA3CE6F}"/>
          </ac:spMkLst>
        </pc:spChg>
        <pc:spChg chg="mod">
          <ac:chgData name="Cariou, Laurent" userId="4453f93f-2ed2-46e8-bb8c-3237fbfdd40b" providerId="ADAL" clId="{447C99BD-7194-4494-9248-60CF4CD55E4C}" dt="2023-03-16T21:27:48.330" v="40" actId="20577"/>
          <ac:spMkLst>
            <pc:docMk/>
            <pc:sldMk cId="2167891296" sldId="515"/>
            <ac:spMk id="5" creationId="{61B3B7FD-E5F4-7C42-8556-FEAEC1D45E72}"/>
          </ac:spMkLst>
        </pc:spChg>
      </pc:sldChg>
      <pc:sldChg chg="modSp mod">
        <pc:chgData name="Cariou, Laurent" userId="4453f93f-2ed2-46e8-bb8c-3237fbfdd40b" providerId="ADAL" clId="{447C99BD-7194-4494-9248-60CF4CD55E4C}" dt="2023-03-16T21:29:35.027" v="108" actId="404"/>
        <pc:sldMkLst>
          <pc:docMk/>
          <pc:sldMk cId="582904766" sldId="516"/>
        </pc:sldMkLst>
        <pc:spChg chg="mod">
          <ac:chgData name="Cariou, Laurent" userId="4453f93f-2ed2-46e8-bb8c-3237fbfdd40b" providerId="ADAL" clId="{447C99BD-7194-4494-9248-60CF4CD55E4C}" dt="2023-03-16T21:29:35.027" v="108" actId="404"/>
          <ac:spMkLst>
            <pc:docMk/>
            <pc:sldMk cId="582904766" sldId="516"/>
            <ac:spMk id="3" creationId="{7EE76AE0-F694-B44F-A423-CEC4B19245E3}"/>
          </ac:spMkLst>
        </pc:spChg>
        <pc:spChg chg="mod">
          <ac:chgData name="Cariou, Laurent" userId="4453f93f-2ed2-46e8-bb8c-3237fbfdd40b" providerId="ADAL" clId="{447C99BD-7194-4494-9248-60CF4CD55E4C}" dt="2023-03-16T21:27:40.906" v="35" actId="20577"/>
          <ac:spMkLst>
            <pc:docMk/>
            <pc:sldMk cId="582904766" sldId="516"/>
            <ac:spMk id="5" creationId="{7FD7F4E3-ED51-394C-A546-E9BDA2E436BB}"/>
          </ac:spMkLst>
        </pc:spChg>
      </pc:sldChg>
      <pc:sldMasterChg chg="modSp mod">
        <pc:chgData name="Cariou, Laurent" userId="4453f93f-2ed2-46e8-bb8c-3237fbfdd40b" providerId="ADAL" clId="{447C99BD-7194-4494-9248-60CF4CD55E4C}" dt="2023-03-16T21:27:09.675" v="0" actId="20577"/>
        <pc:sldMasterMkLst>
          <pc:docMk/>
          <pc:sldMasterMk cId="0" sldId="2147483648"/>
        </pc:sldMasterMkLst>
        <pc:spChg chg="mod">
          <ac:chgData name="Cariou, Laurent" userId="4453f93f-2ed2-46e8-bb8c-3237fbfdd40b" providerId="ADAL" clId="{447C99BD-7194-4494-9248-60CF4CD55E4C}" dt="2023-03-16T21:27:09.675"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802.11-23/0975r1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0937-03-0uhr-uhr-sg-june-2023-telecon-minutes.docx" TargetMode="External"/><Relationship Id="rId2" Type="http://schemas.openxmlformats.org/officeDocument/2006/relationships/hyperlink" Target="https://mentor.ieee.org/802.11/dcn/23/11-23-0785-01-0uhr-uhr-sg-may-2023-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July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Monday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Tuesday, PM3,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PAR: process of other WG’s comments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AM1, (8:00-10:00)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050" dirty="0"/>
              <a:t>Thursday,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a:buFont typeface="Arial" panose="020B0604020202020204" pitchFamily="34" charset="0"/>
              <a:buChar char="•"/>
            </a:pPr>
            <a:endParaRPr lang="en-US" altLang="en-US" sz="1050" dirty="0"/>
          </a:p>
          <a:p>
            <a:pPr>
              <a:buFont typeface="Arial" panose="020B0604020202020204" pitchFamily="34" charset="0"/>
              <a:buChar char="•"/>
            </a:pPr>
            <a:r>
              <a:rPr lang="en-US" altLang="en-US" sz="1050" dirty="0"/>
              <a:t>Thursday,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September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697872517"/>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UHR SG</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295400"/>
            <a:ext cx="7770813" cy="4570413"/>
          </a:xfrm>
        </p:spPr>
        <p:txBody>
          <a:bodyPr/>
          <a:lstStyle/>
          <a:p>
            <a:pPr marL="0" marR="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0381r0	Enhancements to Channel Access for UHR, </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Maulik</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Vaidya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0010r2	Considerations for enabling AP power save, Alfred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0739r0	Follow-up on C-TDMA, Yanjun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0768r0	Discussion on C-OFDMA operation,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Jinyoung</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Chun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0668r0	Coordinated Measurement, Kosuke Aio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0816r0	Enhancements for latency sensitive traffic and in-device-coexistence, </a:t>
            </a:r>
            <a:r>
              <a:rPr lang="en-GB" sz="1200" dirty="0" err="1">
                <a:effectLst/>
                <a:latin typeface="Times New Roman" panose="02020603050405020304" pitchFamily="18" charset="0"/>
                <a:ea typeface="Times New Roman" panose="02020603050405020304" pitchFamily="18" charset="0"/>
                <a:cs typeface="Times New Roman" panose="02020603050405020304" pitchFamily="18" charset="0"/>
              </a:rPr>
              <a:t>Shubho</a:t>
            </a: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 Adhikari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0843r0	Considerations on Dynamic Subchannel Operation, Liuming Lu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rPr>
              <a:t>0860r0	Further thoughts on coordinated TWT, Rubayet Shafin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solidFill>
                  <a:srgbClr val="70AD47"/>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0961r0	UHR secondary channel access, Minyoung Park (Intel)			pm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0962r0	UHR secondary channel access evaluation, Dibakar Das (Intel)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0936r0	Medium efficient scheduled channel access, Dmitry (Intel)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1037r0	Performance of Coordinated Spatial Reuse, Kanke (QC)	- PM2/3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1065r0	Low latency channel access, Laurent Cariou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1099r0	Vendor Specific SIG field, Brian Hart (Cisco Systems)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1100r0	Low Power and Long Range Preamble, Brian Hart (Cisco Systems)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1115r0	CFO Impact and Pilot Design for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dRU</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Eunsung Park,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1117r0	CFO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dRU</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Signaling for UHR, Eunsung Park,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1112r0	Thoughts on Secondary Channel Access,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Insun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Jang,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1087r0	Announcement for R-TWT Coordination,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Sunhee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Back, LG Electronics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1138r0	Features to consider for efficient Relay operation, Dongguk Lim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1139r0	Relay transmission in UHR, Dongguk Lim (LG Electronics)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1090r0	Seamless Roaming follow-up,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Yelin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Yoon, LG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1146r0	Relaying for Low Latency Traffic in UHR,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Serhat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Erkucuk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371600"/>
            <a:ext cx="7770813" cy="4570413"/>
          </a:xfrm>
        </p:spPr>
        <p: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0665r0	Resource Management for Multi-AP Coordination, Peshal Nayak (Samsung)	PM2-3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1066r0	M-AP Coordination Agreement - follow up, Arik Klein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1155r0	Ultra-Low Latency with Wi-Fi, Sigurd Schelstraete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1131r0	Thoughts on seamless roaming, Ryuichi Hirata (Sony Corporation)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1174r0	TXOP preemption follow up, Kiseon Ryu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1175r0	UHR relay follow up, Kiseon Ryu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Preemption for low latency application (Follow up), Juan Fang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0799r0	Low latency out-of-order delivery, Yongho Seok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0798r0	Low latency traffic report, Yongho Seok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0797r0	Non-primary channel access, Yongho Seok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1176r0	Multi-AP Simulations: framework and Joint Transmission results, Rainer Strobel,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1173r0	TSN and Time-Sensitive Wireless,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Inaki</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Val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1193r0	Nulling Performance of Coordinated Beamforming,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Yanchun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LI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1085r0	Thoughts on Coordinated TDMA,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GeonHwan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Kim(LG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1194r0	Overlapped-indication-to-support-preemption, Daniel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Verenzuel</a:t>
            </a:r>
            <a:r>
              <a:rPr lang="en-US" sz="1200" dirty="0" err="1">
                <a:effectLst/>
                <a:latin typeface="+mj-lt"/>
                <a:ea typeface="Times New Roman" panose="02020603050405020304" pitchFamily="18" charset="0"/>
                <a:cs typeface="Times New Roman" panose="02020603050405020304" pitchFamily="18" charset="0"/>
              </a:rPr>
              <a:t>a</a:t>
            </a:r>
            <a:endParaRPr lang="en-US" sz="12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Times New Roman" panose="02020603050405020304" pitchFamily="18" charset="0"/>
                <a:cs typeface="Times New Roman" panose="02020603050405020304" pitchFamily="18" charset="0"/>
              </a:rPr>
              <a:t>1201r0	Enhanced Acknowledgement for Low Latency Communication, Tuncer </a:t>
            </a:r>
            <a:r>
              <a:rPr lang="en-US" sz="1200" dirty="0" err="1">
                <a:effectLst/>
                <a:latin typeface="+mj-lt"/>
                <a:ea typeface="Times New Roman" panose="02020603050405020304" pitchFamily="18" charset="0"/>
                <a:cs typeface="Times New Roman" panose="02020603050405020304" pitchFamily="18" charset="0"/>
              </a:rPr>
              <a:t>Baycas</a:t>
            </a:r>
            <a:endParaRPr lang="en-US" sz="1200" dirty="0">
              <a:effectLst/>
              <a:latin typeface="+mj-lt"/>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1205r0	Multi-link devices with receive-only STAs for UHR, Thomas </a:t>
            </a:r>
            <a:r>
              <a:rPr lang="en-US" sz="1200" dirty="0" err="1">
                <a:effectLst/>
                <a:latin typeface="+mj-lt"/>
                <a:ea typeface="Calibri" panose="020F0502020204030204" pitchFamily="34" charset="0"/>
                <a:cs typeface="Times New Roman" panose="02020603050405020304" pitchFamily="18" charset="0"/>
              </a:rPr>
              <a:t>Handte</a:t>
            </a:r>
            <a:endParaRPr lang="en-US" sz="12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1209r0	Consideration for Security Enhancement, Po-Kai Huang</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1207r0	QoS Enhancements for Next Generation Wi-Fi Networks, Peshal Nayak</a:t>
            </a:r>
          </a:p>
          <a:p>
            <a:pPr marL="0" marR="0">
              <a:lnSpc>
                <a:spcPct val="107000"/>
              </a:lnSpc>
              <a:spcBef>
                <a:spcPts val="0"/>
              </a:spcBef>
              <a:spcAft>
                <a:spcPts val="0"/>
              </a:spcAft>
            </a:pPr>
            <a:endParaRPr lang="en-US" sz="1200" dirty="0">
              <a:effectLst/>
              <a:latin typeface="+mj-lt"/>
              <a:ea typeface="Calibri" panose="020F0502020204030204" pitchFamily="34" charset="0"/>
              <a:cs typeface="Times New Roman" panose="02020603050405020304" pitchFamily="18" charset="0"/>
            </a:endParaRPr>
          </a:p>
          <a:p>
            <a:endParaRPr lang="en-US" sz="1600" dirty="0">
              <a:latin typeface="+mj-lt"/>
            </a:endParaRP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195322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July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https://web.cvent.com/event/c50eaa77-9484-4a50-9d20-378149a0ecb6/summary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effectLst/>
                <a:latin typeface="+mj-lt"/>
                <a:ea typeface="Times New Roman" panose="02020603050405020304" pitchFamily="18" charset="0"/>
                <a:cs typeface="Times New Roman" panose="02020603050405020304" pitchFamily="18" charset="0"/>
              </a:rPr>
              <a:t>0739r0	Follow-up on C-TDMA, Yanjun</a:t>
            </a:r>
            <a:endParaRPr lang="en-US" sz="1400" dirty="0">
              <a:latin typeface="+mj-lt"/>
              <a:ea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400" dirty="0">
                <a:effectLst/>
                <a:latin typeface="+mj-lt"/>
                <a:ea typeface="Times New Roman" panose="02020603050405020304" pitchFamily="18" charset="0"/>
                <a:cs typeface="Times New Roman" panose="02020603050405020304" pitchFamily="18" charset="0"/>
              </a:rPr>
              <a:t>0768r0	Discussion on C-OFDMA operation, </a:t>
            </a:r>
            <a:r>
              <a:rPr lang="en-US" sz="1400" dirty="0" err="1">
                <a:effectLst/>
                <a:latin typeface="+mj-lt"/>
                <a:ea typeface="Times New Roman" panose="02020603050405020304" pitchFamily="18" charset="0"/>
                <a:cs typeface="Times New Roman" panose="02020603050405020304" pitchFamily="18" charset="0"/>
              </a:rPr>
              <a:t>Jinyoung</a:t>
            </a:r>
            <a:r>
              <a:rPr lang="en-US" sz="1400" dirty="0">
                <a:effectLst/>
                <a:latin typeface="+mj-lt"/>
                <a:ea typeface="Times New Roman" panose="02020603050405020304" pitchFamily="18" charset="0"/>
                <a:cs typeface="Times New Roman" panose="02020603050405020304" pitchFamily="18" charset="0"/>
              </a:rPr>
              <a:t> Chun</a:t>
            </a:r>
          </a:p>
          <a:p>
            <a:pPr lvl="1">
              <a:buFont typeface="Arial" panose="020B0604020202020204" pitchFamily="34" charset="0"/>
              <a:buChar char="•"/>
            </a:pPr>
            <a:r>
              <a:rPr lang="en-US" sz="1400" dirty="0">
                <a:effectLst/>
                <a:latin typeface="+mj-lt"/>
                <a:ea typeface="Times New Roman" panose="02020603050405020304" pitchFamily="18" charset="0"/>
                <a:cs typeface="Times New Roman" panose="02020603050405020304" pitchFamily="18" charset="0"/>
              </a:rPr>
              <a:t>1085r0	Thoughts on Coordinated TDMA, </a:t>
            </a:r>
            <a:r>
              <a:rPr lang="en-US" sz="1400" dirty="0" err="1">
                <a:effectLst/>
                <a:latin typeface="+mj-lt"/>
                <a:ea typeface="Times New Roman" panose="02020603050405020304" pitchFamily="18" charset="0"/>
                <a:cs typeface="Times New Roman" panose="02020603050405020304" pitchFamily="18" charset="0"/>
              </a:rPr>
              <a:t>GeonHwan</a:t>
            </a:r>
            <a:r>
              <a:rPr lang="en-US" sz="1400" dirty="0">
                <a:effectLst/>
                <a:latin typeface="+mj-lt"/>
                <a:ea typeface="Times New Roman" panose="02020603050405020304" pitchFamily="18" charset="0"/>
                <a:cs typeface="Times New Roman" panose="02020603050405020304" pitchFamily="18" charset="0"/>
              </a:rPr>
              <a:t> Kim(LG Electronics)</a:t>
            </a:r>
            <a:endParaRPr lang="en-US" sz="1400" dirty="0">
              <a:latin typeface="+mj-lt"/>
              <a:ea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400" dirty="0">
                <a:effectLst/>
                <a:latin typeface="+mj-lt"/>
                <a:ea typeface="Times New Roman" panose="02020603050405020304" pitchFamily="18" charset="0"/>
                <a:cs typeface="Times New Roman" panose="02020603050405020304" pitchFamily="18" charset="0"/>
              </a:rPr>
              <a:t>1037r0	Performance of Coordinated Spatial Reuse, Kanke (QC)</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1176r0	Multi-AP Simulations: framework and Joint Transmission results, Rainer Strobel, (</a:t>
            </a:r>
            <a:r>
              <a:rPr lang="en-US" sz="1400" dirty="0" err="1">
                <a:effectLst/>
                <a:latin typeface="+mj-lt"/>
                <a:ea typeface="Calibri" panose="020F0502020204030204" pitchFamily="34" charset="0"/>
                <a:cs typeface="Times New Roman" panose="02020603050405020304" pitchFamily="18" charset="0"/>
              </a:rPr>
              <a:t>MaxLinear</a:t>
            </a:r>
            <a:r>
              <a:rPr lang="en-US" sz="1400" dirty="0">
                <a:effectLst/>
                <a:latin typeface="+mj-lt"/>
                <a:ea typeface="Calibri" panose="020F0502020204030204" pitchFamily="34" charset="0"/>
                <a:cs typeface="Times New Roman" panose="02020603050405020304" pitchFamily="18" charset="0"/>
              </a:rPr>
              <a:t>)</a:t>
            </a:r>
          </a:p>
          <a:p>
            <a:pPr lvl="1">
              <a:buFont typeface="Arial" panose="020B0604020202020204" pitchFamily="34" charset="0"/>
              <a:buChar char="•"/>
            </a:pPr>
            <a:endParaRPr lang="en-US" sz="1400" dirty="0">
              <a:effectLst/>
              <a:latin typeface="+mj-lt"/>
              <a:ea typeface="Calibri" panose="020F0502020204030204" pitchFamily="34" charset="0"/>
              <a:cs typeface="Times New Roman" panose="02020603050405020304" pitchFamily="18" charset="0"/>
            </a:endParaRPr>
          </a:p>
          <a:p>
            <a:pPr lvl="0">
              <a:buFont typeface="Arial" panose="020B0604020202020204" pitchFamily="34" charset="0"/>
              <a:buChar char="•"/>
            </a:pPr>
            <a:endParaRPr lang="en-GB" sz="16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listed below:</a:t>
            </a:r>
          </a:p>
          <a:p>
            <a:pPr lvl="1">
              <a:buFont typeface="Arial" panose="020B0604020202020204" pitchFamily="34" charset="0"/>
              <a:buChar char="•"/>
            </a:pPr>
            <a:r>
              <a:rPr lang="en-US" sz="1800" dirty="0"/>
              <a:t>May plenary:</a:t>
            </a:r>
          </a:p>
          <a:p>
            <a:pPr lvl="2">
              <a:buFont typeface="Arial" panose="020B0604020202020204" pitchFamily="34" charset="0"/>
              <a:buChar char="•"/>
            </a:pPr>
            <a:r>
              <a:rPr lang="en-US" sz="1600" dirty="0">
                <a:hlinkClick r:id="rId2"/>
              </a:rPr>
              <a:t>https://mentor.ieee.org/802.11/dcn/23/11-23-0785-01-0uhr-uhr-sg-may-2023-meeting-minutes.docx</a:t>
            </a:r>
            <a:endParaRPr lang="en-US" sz="1600" dirty="0"/>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Teleconferences May-June:</a:t>
            </a:r>
          </a:p>
          <a:p>
            <a:pPr lvl="2">
              <a:buFont typeface="Arial" panose="020B0604020202020204" pitchFamily="34" charset="0"/>
              <a:buChar char="•"/>
            </a:pPr>
            <a:r>
              <a:rPr lang="en-US" sz="1600" b="0" i="0" u="sng" dirty="0">
                <a:solidFill>
                  <a:srgbClr val="0563C1"/>
                </a:solidFill>
                <a:effectLst/>
                <a:latin typeface="+mj-lt"/>
                <a:hlinkClick r:id="rId3"/>
              </a:rPr>
              <a:t>https://mentor.ieee.org/802.11/dcn/23/11-23-0937-03-0uhr-uhr-sg-june-2023-telecon-minutes.docx</a:t>
            </a:r>
            <a:endParaRPr lang="en-US" sz="1600" b="0" i="0" u="sng" dirty="0">
              <a:solidFill>
                <a:srgbClr val="0563C1"/>
              </a:solidFill>
              <a:effectLst/>
              <a:latin typeface="+mj-lt"/>
            </a:endParaRPr>
          </a:p>
          <a:p>
            <a:pPr marL="914400" lvl="2" indent="0"/>
            <a:endParaRPr lang="en-US" sz="1800" dirty="0"/>
          </a:p>
          <a:p>
            <a:r>
              <a:rPr lang="en-US" sz="1800" dirty="0"/>
              <a:t>Move: Ross Jian Yu			Second:	</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Agenda–PM3</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PAR: process of other WG’s comments</a:t>
            </a:r>
          </a:p>
          <a:p>
            <a:pPr>
              <a:buFont typeface="Arial" panose="020B0604020202020204" pitchFamily="34" charset="0"/>
              <a:buChar char="•"/>
            </a:pPr>
            <a:r>
              <a:rPr lang="en-US" altLang="en-US" sz="1800" dirty="0"/>
              <a:t>Review liaison from WFA re energy efficiency</a:t>
            </a:r>
            <a:endParaRPr lang="en-GB" sz="1800" dirty="0"/>
          </a:p>
          <a:p>
            <a:pPr lvl="0">
              <a:buFont typeface="Arial" panose="020B0604020202020204" pitchFamily="34" charset="0"/>
              <a:buChar char="•"/>
            </a:pPr>
            <a:r>
              <a:rPr lang="en-GB" sz="1800" dirty="0"/>
              <a:t>Submissions (if time allows)</a:t>
            </a:r>
          </a:p>
          <a:p>
            <a:pPr lvl="1">
              <a:buFont typeface="Arial" panose="020B0604020202020204" pitchFamily="34" charset="0"/>
              <a:buChar char="•"/>
            </a:pPr>
            <a:r>
              <a:rPr lang="en-US" sz="1400" dirty="0"/>
              <a:t>0799r0	Low latency out-of-order delivery, Yongho Seok</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0668r0	Coordinated Measurement, Kosuke Aio</a:t>
            </a:r>
            <a:endParaRPr lang="en-US" sz="1400" dirty="0"/>
          </a:p>
          <a:p>
            <a:pPr lvl="1">
              <a:buFont typeface="Arial" panose="020B0604020202020204" pitchFamily="34" charset="0"/>
              <a:buChar char="•"/>
            </a:pPr>
            <a:r>
              <a:rPr lang="en-GB" sz="1400" dirty="0"/>
              <a:t>0665r0	Resource Management for Multi-AP Coordination, Peshal Nayak (Samsung)</a:t>
            </a:r>
          </a:p>
          <a:p>
            <a:pPr lvl="0">
              <a:buFont typeface="Arial" panose="020B0604020202020204" pitchFamily="34" charset="0"/>
              <a:buChar char="•"/>
            </a:pPr>
            <a:endParaRPr lang="en-GB"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0381r0	Enhancements to Channel Access for UHR,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Maulik</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Vaidya</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1065r0	Low latency channel access, Laurent C</a:t>
            </a:r>
            <a:r>
              <a:rPr lang="en-US" sz="1400" dirty="0">
                <a:effectLst/>
                <a:latin typeface="+mj-lt"/>
                <a:ea typeface="Times New Roman" panose="02020603050405020304" pitchFamily="18" charset="0"/>
                <a:cs typeface="Times New Roman" panose="02020603050405020304" pitchFamily="18" charset="0"/>
              </a:rPr>
              <a:t>ariou</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1155r0	Ultra-Low Latency with Wi-Fi, Sigurd Schelstraete (</a:t>
            </a:r>
            <a:r>
              <a:rPr lang="en-US" sz="1400" dirty="0" err="1">
                <a:effectLst/>
                <a:latin typeface="+mj-lt"/>
                <a:ea typeface="Calibri" panose="020F0502020204030204" pitchFamily="34" charset="0"/>
                <a:cs typeface="Times New Roman" panose="02020603050405020304" pitchFamily="18" charset="0"/>
              </a:rPr>
              <a:t>MaxLinear</a:t>
            </a:r>
            <a:r>
              <a:rPr lang="en-US" sz="1400" dirty="0">
                <a:effectLst/>
                <a:latin typeface="+mj-lt"/>
                <a:ea typeface="Calibri" panose="020F0502020204030204" pitchFamily="34" charset="0"/>
                <a:cs typeface="Times New Roman" panose="02020603050405020304" pitchFamily="18" charset="0"/>
              </a:rPr>
              <a:t>)</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0798r0	Low latency traffic report, Yongho Seok</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0936r0	Medium efficient scheduled channel access, Dmitry (Intel)</a:t>
            </a:r>
          </a:p>
          <a:p>
            <a:pPr lvl="0">
              <a:buFont typeface="Arial" panose="020B0604020202020204" pitchFamily="34" charset="0"/>
              <a:buChar char="•"/>
            </a:pPr>
            <a:endParaRPr lang="en-GB"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0816r0	Enhancements for latency sensitive traffic and in-device-coexistence, </a:t>
            </a:r>
            <a:r>
              <a:rPr lang="en-GB" sz="1400" dirty="0" err="1">
                <a:effectLst/>
                <a:latin typeface="Times New Roman" panose="02020603050405020304" pitchFamily="18" charset="0"/>
                <a:ea typeface="Times New Roman" panose="02020603050405020304" pitchFamily="18" charset="0"/>
                <a:cs typeface="Times New Roman" panose="02020603050405020304" pitchFamily="18" charset="0"/>
              </a:rPr>
              <a:t>Shubho</a:t>
            </a: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 Adhikari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lvl="1">
              <a:buFont typeface="Arial" panose="020B0604020202020204" pitchFamily="34" charset="0"/>
              <a:buChar char="•"/>
            </a:pPr>
            <a:r>
              <a:rPr lang="en-GB" sz="1400" dirty="0"/>
              <a:t>1099r0	Vendor Specific SIG field, Brian Hart (Cisco Systems)</a:t>
            </a:r>
          </a:p>
          <a:p>
            <a:pPr lvl="1">
              <a:buFont typeface="Arial" panose="020B0604020202020204" pitchFamily="34" charset="0"/>
              <a:buChar char="•"/>
            </a:pPr>
            <a:r>
              <a:rPr lang="en-GB" sz="1400" dirty="0"/>
              <a:t>1100r0	Low Power and Long Range Preamble, Brian Hart (Cisco Systems)</a:t>
            </a:r>
          </a:p>
          <a:p>
            <a:pPr lvl="1">
              <a:buFont typeface="Arial" panose="020B0604020202020204" pitchFamily="34" charset="0"/>
              <a:buChar char="•"/>
            </a:pPr>
            <a:r>
              <a:rPr lang="en-GB" sz="1400" dirty="0"/>
              <a:t>1115r0	CFO Impact and Pilot Design for </a:t>
            </a:r>
            <a:r>
              <a:rPr lang="en-GB" sz="1400" dirty="0" err="1"/>
              <a:t>dRU</a:t>
            </a:r>
            <a:r>
              <a:rPr lang="en-GB" sz="1400" dirty="0"/>
              <a:t>, Eunsung Park, LG Electronics</a:t>
            </a:r>
          </a:p>
          <a:p>
            <a:pPr lvl="1">
              <a:buFont typeface="Arial" panose="020B0604020202020204" pitchFamily="34" charset="0"/>
              <a:buChar char="•"/>
            </a:pPr>
            <a:r>
              <a:rPr lang="en-GB" sz="1400" dirty="0"/>
              <a:t>1117r0	CFO </a:t>
            </a:r>
            <a:r>
              <a:rPr lang="en-GB" sz="1400" dirty="0" err="1"/>
              <a:t>dRU</a:t>
            </a:r>
            <a:r>
              <a:rPr lang="en-GB" sz="1400" dirty="0"/>
              <a:t> </a:t>
            </a:r>
            <a:r>
              <a:rPr lang="en-GB" sz="1400" dirty="0" err="1"/>
              <a:t>Signaling</a:t>
            </a:r>
            <a:r>
              <a:rPr lang="en-GB" sz="1400" dirty="0"/>
              <a:t> for UHR, Eunsung Park, LG Electronics</a:t>
            </a:r>
          </a:p>
          <a:p>
            <a:pPr lvl="1">
              <a:buFont typeface="Arial" panose="020B0604020202020204" pitchFamily="34" charset="0"/>
              <a:buChar char="•"/>
            </a:pP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038703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p>
          <a:p>
            <a:pPr lvl="1">
              <a:buFont typeface="Arial" panose="020B0604020202020204" pitchFamily="34" charset="0"/>
              <a:buChar char="•"/>
            </a:pPr>
            <a:r>
              <a:rPr lang="en-GB" sz="1400" dirty="0"/>
              <a:t>0797r0	Non-primary channel access, Yongho Seok</a:t>
            </a:r>
          </a:p>
          <a:p>
            <a:pPr lvl="1">
              <a:buFont typeface="Arial" panose="020B0604020202020204" pitchFamily="34" charset="0"/>
              <a:buChar char="•"/>
            </a:pPr>
            <a:r>
              <a:rPr lang="en-US" sz="1400" dirty="0"/>
              <a:t>0843r0	Considerations on Dynamic Subchannel Operation, Liuming Lu</a:t>
            </a:r>
          </a:p>
          <a:p>
            <a:pPr lvl="1">
              <a:buFont typeface="Arial" panose="020B0604020202020204" pitchFamily="34" charset="0"/>
              <a:buChar char="•"/>
            </a:pPr>
            <a:r>
              <a:rPr lang="en-GB" sz="1400" dirty="0"/>
              <a:t>0961r0	UHR secondary channel access, Minyoung Park (Intel)</a:t>
            </a:r>
          </a:p>
          <a:p>
            <a:pPr lvl="1">
              <a:buFont typeface="Arial" panose="020B0604020202020204" pitchFamily="34" charset="0"/>
              <a:buChar char="•"/>
            </a:pPr>
            <a:r>
              <a:rPr lang="en-GB" sz="1400" dirty="0"/>
              <a:t>0962r0	UHR secondary channel access evaluation, Dibakar Das (Intel)</a:t>
            </a:r>
          </a:p>
          <a:p>
            <a:pPr lvl="1">
              <a:buFont typeface="Arial" panose="020B0604020202020204" pitchFamily="34" charset="0"/>
              <a:buChar char="•"/>
            </a:pPr>
            <a:r>
              <a:rPr lang="en-US" sz="1400" dirty="0"/>
              <a:t>1112r0	Thoughts on Secondary Channel Access, </a:t>
            </a:r>
            <a:r>
              <a:rPr lang="en-US" sz="1400" dirty="0" err="1"/>
              <a:t>Insun</a:t>
            </a:r>
            <a:r>
              <a:rPr lang="en-US" sz="1400" dirty="0"/>
              <a:t> Jang, LG Electronics</a:t>
            </a:r>
          </a:p>
          <a:p>
            <a:pPr lvl="1">
              <a:buFont typeface="Arial" panose="020B0604020202020204" pitchFamily="34" charset="0"/>
              <a:buChar char="•"/>
            </a:pPr>
            <a:endParaRPr lang="en-GB" sz="1200" dirty="0"/>
          </a:p>
          <a:p>
            <a:pPr lvl="0">
              <a:buFont typeface="Arial" panose="020B0604020202020204" pitchFamily="34" charset="0"/>
              <a:buChar char="•"/>
            </a:pPr>
            <a:r>
              <a:rPr lang="en-US" sz="1600" dirty="0"/>
              <a:t>Goals for September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September</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Technical submissions and discussion on the different PAR KPIs</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116663</TotalTime>
  <Words>3011</Words>
  <Application>Microsoft Office PowerPoint</Application>
  <PresentationFormat>On-screen Show (4:3)</PresentationFormat>
  <Paragraphs>377</Paragraphs>
  <Slides>27</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Monotype Sorts</vt:lpstr>
      <vt:lpstr>Times New Roman</vt:lpstr>
      <vt:lpstr>Wingdings</vt:lpstr>
      <vt:lpstr>Office Theme</vt:lpstr>
      <vt:lpstr>Document</vt:lpstr>
      <vt:lpstr>UHR Study Group July 2023 Meeting Agenda</vt:lpstr>
      <vt:lpstr>Registration for the July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Monday Agenda–PM2</vt:lpstr>
      <vt:lpstr>Approve SG minutes</vt:lpstr>
      <vt:lpstr>Tuesday Agenda–PM3</vt:lpstr>
      <vt:lpstr>Wednesday Agenda–AM1</vt:lpstr>
      <vt:lpstr>Thursday Agenda–AM2</vt:lpstr>
      <vt:lpstr>Thursday Agenda-PM2</vt:lpstr>
      <vt:lpstr>Goals for September</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2023-07-09T08:28:38Z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