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2380"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7FEC43-160A-49FE-835C-C80E952D729D}" v="5" dt="2023-07-09T08:23:33.4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2F7FEC43-160A-49FE-835C-C80E952D729D}"/>
    <pc:docChg chg="undo redo custSel addSld delSld modSld modMainMaster">
      <pc:chgData name="Cariou, Laurent" userId="4453f93f-2ed2-46e8-bb8c-3237fbfdd40b" providerId="ADAL" clId="{2F7FEC43-160A-49FE-835C-C80E952D729D}" dt="2023-07-09T08:28:34.335" v="305" actId="114"/>
      <pc:docMkLst>
        <pc:docMk/>
      </pc:docMkLst>
      <pc:sldChg chg="modSp mod">
        <pc:chgData name="Cariou, Laurent" userId="4453f93f-2ed2-46e8-bb8c-3237fbfdd40b" providerId="ADAL" clId="{2F7FEC43-160A-49FE-835C-C80E952D729D}" dt="2023-07-08T09:28:55.271" v="210"/>
        <pc:sldMkLst>
          <pc:docMk/>
          <pc:sldMk cId="1706072776" sldId="334"/>
        </pc:sldMkLst>
        <pc:spChg chg="mod">
          <ac:chgData name="Cariou, Laurent" userId="4453f93f-2ed2-46e8-bb8c-3237fbfdd40b" providerId="ADAL" clId="{2F7FEC43-160A-49FE-835C-C80E952D729D}" dt="2023-07-08T09:28:55.271" v="210"/>
          <ac:spMkLst>
            <pc:docMk/>
            <pc:sldMk cId="1706072776" sldId="334"/>
            <ac:spMk id="3" creationId="{977FA593-1C2D-4B4C-B4B8-9841BC70A2D7}"/>
          </ac:spMkLst>
        </pc:spChg>
      </pc:sldChg>
      <pc:sldChg chg="modSp mod">
        <pc:chgData name="Cariou, Laurent" userId="4453f93f-2ed2-46e8-bb8c-3237fbfdd40b" providerId="ADAL" clId="{2F7FEC43-160A-49FE-835C-C80E952D729D}" dt="2023-07-08T09:23:58.237" v="181" actId="20577"/>
        <pc:sldMkLst>
          <pc:docMk/>
          <pc:sldMk cId="3930036297" sldId="356"/>
        </pc:sldMkLst>
        <pc:spChg chg="mod">
          <ac:chgData name="Cariou, Laurent" userId="4453f93f-2ed2-46e8-bb8c-3237fbfdd40b" providerId="ADAL" clId="{2F7FEC43-160A-49FE-835C-C80E952D729D}" dt="2023-07-08T09:23:58.237" v="181" actId="20577"/>
          <ac:spMkLst>
            <pc:docMk/>
            <pc:sldMk cId="3930036297" sldId="356"/>
            <ac:spMk id="3" creationId="{DFB0BA47-D7B6-4F95-932E-A7AA615BC440}"/>
          </ac:spMkLst>
        </pc:spChg>
      </pc:sldChg>
      <pc:sldChg chg="modSp mod">
        <pc:chgData name="Cariou, Laurent" userId="4453f93f-2ed2-46e8-bb8c-3237fbfdd40b" providerId="ADAL" clId="{2F7FEC43-160A-49FE-835C-C80E952D729D}" dt="2023-07-08T09:28:46.996" v="208" actId="21"/>
        <pc:sldMkLst>
          <pc:docMk/>
          <pc:sldMk cId="1612264332" sldId="2367"/>
        </pc:sldMkLst>
        <pc:spChg chg="mod">
          <ac:chgData name="Cariou, Laurent" userId="4453f93f-2ed2-46e8-bb8c-3237fbfdd40b" providerId="ADAL" clId="{2F7FEC43-160A-49FE-835C-C80E952D729D}" dt="2023-07-08T09:28:46.996" v="208" actId="21"/>
          <ac:spMkLst>
            <pc:docMk/>
            <pc:sldMk cId="1612264332" sldId="2367"/>
            <ac:spMk id="3" creationId="{977FA593-1C2D-4B4C-B4B8-9841BC70A2D7}"/>
          </ac:spMkLst>
        </pc:spChg>
      </pc:sldChg>
      <pc:sldChg chg="modSp mod">
        <pc:chgData name="Cariou, Laurent" userId="4453f93f-2ed2-46e8-bb8c-3237fbfdd40b" providerId="ADAL" clId="{2F7FEC43-160A-49FE-835C-C80E952D729D}" dt="2023-07-09T08:23:34.357" v="247" actId="5793"/>
        <pc:sldMkLst>
          <pc:docMk/>
          <pc:sldMk cId="2160857059" sldId="2371"/>
        </pc:sldMkLst>
        <pc:spChg chg="mod">
          <ac:chgData name="Cariou, Laurent" userId="4453f93f-2ed2-46e8-bb8c-3237fbfdd40b" providerId="ADAL" clId="{2F7FEC43-160A-49FE-835C-C80E952D729D}" dt="2023-07-09T08:23:34.357" v="247" actId="5793"/>
          <ac:spMkLst>
            <pc:docMk/>
            <pc:sldMk cId="2160857059" sldId="2371"/>
            <ac:spMk id="3" creationId="{92AFA901-3E57-4AA0-94EE-C76CCF5EB056}"/>
          </ac:spMkLst>
        </pc:spChg>
      </pc:sldChg>
      <pc:sldChg chg="modSp mod">
        <pc:chgData name="Cariou, Laurent" userId="4453f93f-2ed2-46e8-bb8c-3237fbfdd40b" providerId="ADAL" clId="{2F7FEC43-160A-49FE-835C-C80E952D729D}" dt="2023-07-09T08:28:34.335" v="305" actId="114"/>
        <pc:sldMkLst>
          <pc:docMk/>
          <pc:sldMk cId="3325419337" sldId="2374"/>
        </pc:sldMkLst>
        <pc:spChg chg="mod">
          <ac:chgData name="Cariou, Laurent" userId="4453f93f-2ed2-46e8-bb8c-3237fbfdd40b" providerId="ADAL" clId="{2F7FEC43-160A-49FE-835C-C80E952D729D}" dt="2023-07-09T08:28:34.335" v="305" actId="114"/>
          <ac:spMkLst>
            <pc:docMk/>
            <pc:sldMk cId="3325419337" sldId="2374"/>
            <ac:spMk id="3" creationId="{85490437-5CEF-4159-816E-F5690EB1A0FF}"/>
          </ac:spMkLst>
        </pc:spChg>
      </pc:sldChg>
      <pc:sldChg chg="modSp mod">
        <pc:chgData name="Cariou, Laurent" userId="4453f93f-2ed2-46e8-bb8c-3237fbfdd40b" providerId="ADAL" clId="{2F7FEC43-160A-49FE-835C-C80E952D729D}" dt="2023-07-08T09:27:21.345" v="199"/>
        <pc:sldMkLst>
          <pc:docMk/>
          <pc:sldMk cId="4038703499" sldId="2378"/>
        </pc:sldMkLst>
        <pc:spChg chg="mod">
          <ac:chgData name="Cariou, Laurent" userId="4453f93f-2ed2-46e8-bb8c-3237fbfdd40b" providerId="ADAL" clId="{2F7FEC43-160A-49FE-835C-C80E952D729D}" dt="2023-07-08T09:27:21.345" v="199"/>
          <ac:spMkLst>
            <pc:docMk/>
            <pc:sldMk cId="4038703499" sldId="2378"/>
            <ac:spMk id="3" creationId="{977FA593-1C2D-4B4C-B4B8-9841BC70A2D7}"/>
          </ac:spMkLst>
        </pc:spChg>
      </pc:sldChg>
      <pc:sldChg chg="modSp mod">
        <pc:chgData name="Cariou, Laurent" userId="4453f93f-2ed2-46e8-bb8c-3237fbfdd40b" providerId="ADAL" clId="{2F7FEC43-160A-49FE-835C-C80E952D729D}" dt="2023-07-08T09:27:18.479" v="198" actId="21"/>
        <pc:sldMkLst>
          <pc:docMk/>
          <pc:sldMk cId="2211866322" sldId="2380"/>
        </pc:sldMkLst>
        <pc:spChg chg="mod">
          <ac:chgData name="Cariou, Laurent" userId="4453f93f-2ed2-46e8-bb8c-3237fbfdd40b" providerId="ADAL" clId="{2F7FEC43-160A-49FE-835C-C80E952D729D}" dt="2023-07-08T09:27:18.479" v="198" actId="21"/>
          <ac:spMkLst>
            <pc:docMk/>
            <pc:sldMk cId="2211866322" sldId="2380"/>
            <ac:spMk id="3" creationId="{977FA593-1C2D-4B4C-B4B8-9841BC70A2D7}"/>
          </ac:spMkLst>
        </pc:spChg>
      </pc:sldChg>
      <pc:sldChg chg="modSp add mod">
        <pc:chgData name="Cariou, Laurent" userId="4453f93f-2ed2-46e8-bb8c-3237fbfdd40b" providerId="ADAL" clId="{2F7FEC43-160A-49FE-835C-C80E952D729D}" dt="2023-07-09T08:27:58.709" v="303" actId="20577"/>
        <pc:sldMkLst>
          <pc:docMk/>
          <pc:sldMk cId="2195322453" sldId="2381"/>
        </pc:sldMkLst>
        <pc:spChg chg="mod">
          <ac:chgData name="Cariou, Laurent" userId="4453f93f-2ed2-46e8-bb8c-3237fbfdd40b" providerId="ADAL" clId="{2F7FEC43-160A-49FE-835C-C80E952D729D}" dt="2023-07-09T08:27:58.709" v="303" actId="20577"/>
          <ac:spMkLst>
            <pc:docMk/>
            <pc:sldMk cId="2195322453" sldId="2381"/>
            <ac:spMk id="3" creationId="{85490437-5CEF-4159-816E-F5690EB1A0FF}"/>
          </ac:spMkLst>
        </pc:spChg>
      </pc:sldChg>
      <pc:sldChg chg="add del">
        <pc:chgData name="Cariou, Laurent" userId="4453f93f-2ed2-46e8-bb8c-3237fbfdd40b" providerId="ADAL" clId="{2F7FEC43-160A-49FE-835C-C80E952D729D}" dt="2023-07-08T09:07:05.450" v="61" actId="47"/>
        <pc:sldMkLst>
          <pc:docMk/>
          <pc:sldMk cId="4195693086" sldId="2382"/>
        </pc:sldMkLst>
      </pc:sldChg>
      <pc:sldMasterChg chg="modSp mod">
        <pc:chgData name="Cariou, Laurent" userId="4453f93f-2ed2-46e8-bb8c-3237fbfdd40b" providerId="ADAL" clId="{2F7FEC43-160A-49FE-835C-C80E952D729D}" dt="2023-07-07T09:54:33.609" v="0" actId="20577"/>
        <pc:sldMasterMkLst>
          <pc:docMk/>
          <pc:sldMasterMk cId="0" sldId="2147483648"/>
        </pc:sldMasterMkLst>
        <pc:spChg chg="mod">
          <ac:chgData name="Cariou, Laurent" userId="4453f93f-2ed2-46e8-bb8c-3237fbfdd40b" providerId="ADAL" clId="{2F7FEC43-160A-49FE-835C-C80E952D729D}" dt="2023-07-07T09:54:33.609" v="0"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70AD47"/>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secondary channel access evaluation, Dibakar Das (Intel)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0936r0	Medium efficient scheduled channel access, Dmitry (Intel)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1037r0	Performance of Coordinated Spatial Reuse, Kanke (QC)	-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effectLst/>
                <a:latin typeface="+mj-lt"/>
                <a:ea typeface="Times New Roman" panose="02020603050405020304" pitchFamily="18" charset="0"/>
                <a:cs typeface="Times New Roman" panose="02020603050405020304" pitchFamily="18" charset="0"/>
              </a:rPr>
              <a:t>0739r0	Follow-up on C-TDMA, Yanjun</a:t>
            </a:r>
            <a:endParaRPr lang="en-US" sz="1400" dirty="0">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0768r0	Discussion on C-OFDMA operation, </a:t>
            </a:r>
            <a:r>
              <a:rPr lang="en-US" sz="1400" dirty="0" err="1">
                <a:effectLst/>
                <a:latin typeface="+mj-lt"/>
                <a:ea typeface="Times New Roman" panose="02020603050405020304" pitchFamily="18" charset="0"/>
                <a:cs typeface="Times New Roman" panose="02020603050405020304" pitchFamily="18" charset="0"/>
              </a:rPr>
              <a:t>Jinyoung</a:t>
            </a:r>
            <a:r>
              <a:rPr lang="en-US" sz="1400" dirty="0">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1085r0	Thoughts on Coordinated TDMA, </a:t>
            </a:r>
            <a:r>
              <a:rPr lang="en-US" sz="1400" dirty="0" err="1">
                <a:effectLst/>
                <a:latin typeface="+mj-lt"/>
                <a:ea typeface="Times New Roman" panose="02020603050405020304" pitchFamily="18" charset="0"/>
                <a:cs typeface="Times New Roman" panose="02020603050405020304" pitchFamily="18" charset="0"/>
              </a:rPr>
              <a:t>GeonHwan</a:t>
            </a:r>
            <a:r>
              <a:rPr lang="en-US" sz="1400" dirty="0">
                <a:effectLst/>
                <a:latin typeface="+mj-lt"/>
                <a:ea typeface="Times New Roman" panose="02020603050405020304" pitchFamily="18" charset="0"/>
                <a:cs typeface="Times New Roman" panose="02020603050405020304" pitchFamily="18" charset="0"/>
              </a:rPr>
              <a:t> Kim(LG Electronics)</a:t>
            </a:r>
            <a:endParaRPr lang="en-US" sz="1400" dirty="0">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1">
              <a:buFont typeface="Arial" panose="020B0604020202020204" pitchFamily="34" charset="0"/>
              <a:buChar char="•"/>
            </a:pPr>
            <a:r>
              <a:rPr lang="en-GB" sz="1400" dirty="0"/>
              <a:t>0665r0	Resource Management for Multi-AP Coordination, Peshal Nayak (Samsung)</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4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GB" sz="1400" dirty="0"/>
              <a:t>1099r0	Vendor Specific SIG field, Brian Hart (Cisco Systems)</a:t>
            </a:r>
          </a:p>
          <a:p>
            <a:pPr lvl="1">
              <a:buFont typeface="Arial" panose="020B0604020202020204" pitchFamily="34" charset="0"/>
              <a:buChar char="•"/>
            </a:pPr>
            <a:r>
              <a:rPr lang="en-GB" sz="1400" dirty="0"/>
              <a:t>1100r0	Low Power and Long Range Preamble, Brian Hart (Cisco Systems)</a:t>
            </a:r>
          </a:p>
          <a:p>
            <a:pPr lvl="1">
              <a:buFont typeface="Arial" panose="020B0604020202020204" pitchFamily="34" charset="0"/>
              <a:buChar char="•"/>
            </a:pPr>
            <a:r>
              <a:rPr lang="en-GB" sz="1400" dirty="0"/>
              <a:t>1115r0	CFO Impact and Pilot Design for </a:t>
            </a:r>
            <a:r>
              <a:rPr lang="en-GB" sz="1400" dirty="0" err="1"/>
              <a:t>dRU</a:t>
            </a:r>
            <a:r>
              <a:rPr lang="en-GB" sz="1400" dirty="0"/>
              <a:t>, Eunsung Park, LG Electronics</a:t>
            </a:r>
          </a:p>
          <a:p>
            <a:pPr lvl="1">
              <a:buFont typeface="Arial" panose="020B0604020202020204" pitchFamily="34" charset="0"/>
              <a:buChar char="•"/>
            </a:pPr>
            <a:r>
              <a:rPr lang="en-GB" sz="1400" dirty="0"/>
              <a:t>1117r0	CFO </a:t>
            </a:r>
            <a:r>
              <a:rPr lang="en-GB" sz="1400" dirty="0" err="1"/>
              <a:t>dRU</a:t>
            </a:r>
            <a:r>
              <a:rPr lang="en-GB" sz="1400" dirty="0"/>
              <a:t> </a:t>
            </a:r>
            <a:r>
              <a:rPr lang="en-GB" sz="1400" dirty="0" err="1"/>
              <a:t>Signaling</a:t>
            </a:r>
            <a:r>
              <a:rPr lang="en-GB" sz="1400" dirty="0"/>
              <a:t> for UHR, Eunsung Park, LG Electronics</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US" sz="1400" dirty="0"/>
              <a:t>0843r0	Considerations on Dynamic Subchannel Operation, Liuming Lu</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116663</TotalTime>
  <Words>3011</Words>
  <Application>Microsoft Office PowerPoint</Application>
  <PresentationFormat>On-screen Show (4:3)</PresentationFormat>
  <Paragraphs>377</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2023-07-09T08:28:38Z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