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71" r:id="rId21"/>
    <p:sldId id="334" r:id="rId22"/>
    <p:sldId id="2380" r:id="rId23"/>
    <p:sldId id="2378" r:id="rId24"/>
    <p:sldId id="356" r:id="rId25"/>
    <p:sldId id="2376" r:id="rId26"/>
    <p:sldId id="2377"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005C51-1B8D-4FAF-B60A-A48C1129C5CE}" v="5" dt="2023-06-26T13:24:33.6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3D005C51-1B8D-4FAF-B60A-A48C1129C5CE}"/>
    <pc:docChg chg="custSel addSld delSld modSld modMainMaster">
      <pc:chgData name="Cariou, Laurent" userId="4453f93f-2ed2-46e8-bb8c-3237fbfdd40b" providerId="ADAL" clId="{3D005C51-1B8D-4FAF-B60A-A48C1129C5CE}" dt="2023-06-26T13:26:23.717" v="311" actId="20577"/>
      <pc:docMkLst>
        <pc:docMk/>
      </pc:docMkLst>
      <pc:sldChg chg="modSp mod">
        <pc:chgData name="Cariou, Laurent" userId="4453f93f-2ed2-46e8-bb8c-3237fbfdd40b" providerId="ADAL" clId="{3D005C51-1B8D-4FAF-B60A-A48C1129C5CE}" dt="2023-06-05T12:06:49.136" v="8" actId="20577"/>
        <pc:sldMkLst>
          <pc:docMk/>
          <pc:sldMk cId="0" sldId="256"/>
        </pc:sldMkLst>
        <pc:spChg chg="mod">
          <ac:chgData name="Cariou, Laurent" userId="4453f93f-2ed2-46e8-bb8c-3237fbfdd40b" providerId="ADAL" clId="{3D005C51-1B8D-4FAF-B60A-A48C1129C5CE}" dt="2023-06-05T12:06:36.541" v="3"/>
          <ac:spMkLst>
            <pc:docMk/>
            <pc:sldMk cId="0" sldId="256"/>
            <ac:spMk id="6" creationId="{00000000-0000-0000-0000-000000000000}"/>
          </ac:spMkLst>
        </pc:spChg>
        <pc:spChg chg="mod">
          <ac:chgData name="Cariou, Laurent" userId="4453f93f-2ed2-46e8-bb8c-3237fbfdd40b" providerId="ADAL" clId="{3D005C51-1B8D-4FAF-B60A-A48C1129C5CE}" dt="2023-06-05T12:06:36.541" v="3"/>
          <ac:spMkLst>
            <pc:docMk/>
            <pc:sldMk cId="0" sldId="256"/>
            <ac:spMk id="3073" creationId="{00000000-0000-0000-0000-000000000000}"/>
          </ac:spMkLst>
        </pc:spChg>
        <pc:spChg chg="mod">
          <ac:chgData name="Cariou, Laurent" userId="4453f93f-2ed2-46e8-bb8c-3237fbfdd40b" providerId="ADAL" clId="{3D005C51-1B8D-4FAF-B60A-A48C1129C5CE}" dt="2023-06-05T12:06:49.136" v="8" actId="20577"/>
          <ac:spMkLst>
            <pc:docMk/>
            <pc:sldMk cId="0" sldId="256"/>
            <ac:spMk id="3074" creationId="{00000000-0000-0000-0000-000000000000}"/>
          </ac:spMkLst>
        </pc:spChg>
      </pc:sldChg>
      <pc:sldChg chg="modSp">
        <pc:chgData name="Cariou, Laurent" userId="4453f93f-2ed2-46e8-bb8c-3237fbfdd40b" providerId="ADAL" clId="{3D005C51-1B8D-4FAF-B60A-A48C1129C5CE}" dt="2023-06-05T12:06:36.541" v="3"/>
        <pc:sldMkLst>
          <pc:docMk/>
          <pc:sldMk cId="3254182675" sldId="258"/>
        </pc:sldMkLst>
        <pc:spChg chg="mod">
          <ac:chgData name="Cariou, Laurent" userId="4453f93f-2ed2-46e8-bb8c-3237fbfdd40b" providerId="ADAL" clId="{3D005C51-1B8D-4FAF-B60A-A48C1129C5CE}" dt="2023-06-05T12:06:36.541" v="3"/>
          <ac:spMkLst>
            <pc:docMk/>
            <pc:sldMk cId="3254182675" sldId="258"/>
            <ac:spMk id="7" creationId="{4F62ADF5-BC8B-4EF4-B4E8-C355611EECFF}"/>
          </ac:spMkLst>
        </pc:spChg>
      </pc:sldChg>
      <pc:sldChg chg="modSp">
        <pc:chgData name="Cariou, Laurent" userId="4453f93f-2ed2-46e8-bb8c-3237fbfdd40b" providerId="ADAL" clId="{3D005C51-1B8D-4FAF-B60A-A48C1129C5CE}" dt="2023-06-05T12:06:36.541" v="3"/>
        <pc:sldMkLst>
          <pc:docMk/>
          <pc:sldMk cId="3136880362" sldId="260"/>
        </pc:sldMkLst>
        <pc:spChg chg="mod">
          <ac:chgData name="Cariou, Laurent" userId="4453f93f-2ed2-46e8-bb8c-3237fbfdd40b" providerId="ADAL" clId="{3D005C51-1B8D-4FAF-B60A-A48C1129C5CE}" dt="2023-06-05T12:06:36.541" v="3"/>
          <ac:spMkLst>
            <pc:docMk/>
            <pc:sldMk cId="3136880362" sldId="260"/>
            <ac:spMk id="7" creationId="{733EE7F5-4D25-4915-8021-FD9EE23E2C32}"/>
          </ac:spMkLst>
        </pc:spChg>
      </pc:sldChg>
      <pc:sldChg chg="modSp">
        <pc:chgData name="Cariou, Laurent" userId="4453f93f-2ed2-46e8-bb8c-3237fbfdd40b" providerId="ADAL" clId="{3D005C51-1B8D-4FAF-B60A-A48C1129C5CE}" dt="2023-06-05T12:06:36.541" v="3"/>
        <pc:sldMkLst>
          <pc:docMk/>
          <pc:sldMk cId="1676196551" sldId="261"/>
        </pc:sldMkLst>
        <pc:spChg chg="mod">
          <ac:chgData name="Cariou, Laurent" userId="4453f93f-2ed2-46e8-bb8c-3237fbfdd40b" providerId="ADAL" clId="{3D005C51-1B8D-4FAF-B60A-A48C1129C5CE}" dt="2023-06-05T12:06:36.541" v="3"/>
          <ac:spMkLst>
            <pc:docMk/>
            <pc:sldMk cId="1676196551" sldId="261"/>
            <ac:spMk id="7" creationId="{0A0F1EBF-63A8-4C75-8DB7-0D8CD44D0896}"/>
          </ac:spMkLst>
        </pc:spChg>
      </pc:sldChg>
      <pc:sldChg chg="modSp">
        <pc:chgData name="Cariou, Laurent" userId="4453f93f-2ed2-46e8-bb8c-3237fbfdd40b" providerId="ADAL" clId="{3D005C51-1B8D-4FAF-B60A-A48C1129C5CE}" dt="2023-06-05T12:06:36.541" v="3"/>
        <pc:sldMkLst>
          <pc:docMk/>
          <pc:sldMk cId="2927177891" sldId="263"/>
        </pc:sldMkLst>
        <pc:spChg chg="mod">
          <ac:chgData name="Cariou, Laurent" userId="4453f93f-2ed2-46e8-bb8c-3237fbfdd40b" providerId="ADAL" clId="{3D005C51-1B8D-4FAF-B60A-A48C1129C5CE}" dt="2023-06-05T12:06:36.541" v="3"/>
          <ac:spMkLst>
            <pc:docMk/>
            <pc:sldMk cId="2927177891" sldId="263"/>
            <ac:spMk id="9" creationId="{4BB4CFD1-21C6-467E-AB6E-3577A473F86D}"/>
          </ac:spMkLst>
        </pc:spChg>
      </pc:sldChg>
      <pc:sldChg chg="modSp">
        <pc:chgData name="Cariou, Laurent" userId="4453f93f-2ed2-46e8-bb8c-3237fbfdd40b" providerId="ADAL" clId="{3D005C51-1B8D-4FAF-B60A-A48C1129C5CE}" dt="2023-06-05T12:06:36.541" v="3"/>
        <pc:sldMkLst>
          <pc:docMk/>
          <pc:sldMk cId="4277600907" sldId="264"/>
        </pc:sldMkLst>
        <pc:spChg chg="mod">
          <ac:chgData name="Cariou, Laurent" userId="4453f93f-2ed2-46e8-bb8c-3237fbfdd40b" providerId="ADAL" clId="{3D005C51-1B8D-4FAF-B60A-A48C1129C5CE}" dt="2023-06-05T12:06:36.541" v="3"/>
          <ac:spMkLst>
            <pc:docMk/>
            <pc:sldMk cId="4277600907" sldId="264"/>
            <ac:spMk id="8" creationId="{B2C4C695-AFB3-4956-B721-DB0805BA0685}"/>
          </ac:spMkLst>
        </pc:spChg>
      </pc:sldChg>
      <pc:sldChg chg="modSp">
        <pc:chgData name="Cariou, Laurent" userId="4453f93f-2ed2-46e8-bb8c-3237fbfdd40b" providerId="ADAL" clId="{3D005C51-1B8D-4FAF-B60A-A48C1129C5CE}" dt="2023-06-05T12:06:36.541" v="3"/>
        <pc:sldMkLst>
          <pc:docMk/>
          <pc:sldMk cId="2436815634" sldId="265"/>
        </pc:sldMkLst>
        <pc:spChg chg="mod">
          <ac:chgData name="Cariou, Laurent" userId="4453f93f-2ed2-46e8-bb8c-3237fbfdd40b" providerId="ADAL" clId="{3D005C51-1B8D-4FAF-B60A-A48C1129C5CE}" dt="2023-06-05T12:06:36.541" v="3"/>
          <ac:spMkLst>
            <pc:docMk/>
            <pc:sldMk cId="2436815634" sldId="265"/>
            <ac:spMk id="3" creationId="{00000000-0000-0000-0000-000000000000}"/>
          </ac:spMkLst>
        </pc:spChg>
        <pc:spChg chg="mod">
          <ac:chgData name="Cariou, Laurent" userId="4453f93f-2ed2-46e8-bb8c-3237fbfdd40b" providerId="ADAL" clId="{3D005C51-1B8D-4FAF-B60A-A48C1129C5CE}" dt="2023-06-05T12:06:36.541" v="3"/>
          <ac:spMkLst>
            <pc:docMk/>
            <pc:sldMk cId="2436815634" sldId="265"/>
            <ac:spMk id="9" creationId="{535943CE-0A57-43F4-9844-46B4091CBC16}"/>
          </ac:spMkLst>
        </pc:spChg>
      </pc:sldChg>
      <pc:sldChg chg="modSp">
        <pc:chgData name="Cariou, Laurent" userId="4453f93f-2ed2-46e8-bb8c-3237fbfdd40b" providerId="ADAL" clId="{3D005C51-1B8D-4FAF-B60A-A48C1129C5CE}" dt="2023-06-05T12:06:36.541" v="3"/>
        <pc:sldMkLst>
          <pc:docMk/>
          <pc:sldMk cId="2400177835" sldId="266"/>
        </pc:sldMkLst>
        <pc:spChg chg="mod">
          <ac:chgData name="Cariou, Laurent" userId="4453f93f-2ed2-46e8-bb8c-3237fbfdd40b" providerId="ADAL" clId="{3D005C51-1B8D-4FAF-B60A-A48C1129C5CE}" dt="2023-06-05T12:06:36.541" v="3"/>
          <ac:spMkLst>
            <pc:docMk/>
            <pc:sldMk cId="2400177835" sldId="266"/>
            <ac:spMk id="8" creationId="{C5505616-1CE2-43B4-878B-31634EEB6CA7}"/>
          </ac:spMkLst>
        </pc:spChg>
      </pc:sldChg>
      <pc:sldChg chg="modSp mod">
        <pc:chgData name="Cariou, Laurent" userId="4453f93f-2ed2-46e8-bb8c-3237fbfdd40b" providerId="ADAL" clId="{3D005C51-1B8D-4FAF-B60A-A48C1129C5CE}" dt="2023-06-05T12:10:56.890" v="152" actId="20577"/>
        <pc:sldMkLst>
          <pc:docMk/>
          <pc:sldMk cId="3976818858" sldId="269"/>
        </pc:sldMkLst>
        <pc:spChg chg="mod">
          <ac:chgData name="Cariou, Laurent" userId="4453f93f-2ed2-46e8-bb8c-3237fbfdd40b" providerId="ADAL" clId="{3D005C51-1B8D-4FAF-B60A-A48C1129C5CE}" dt="2023-06-05T12:06:36.541" v="3"/>
          <ac:spMkLst>
            <pc:docMk/>
            <pc:sldMk cId="3976818858" sldId="269"/>
            <ac:spMk id="6" creationId="{00000000-0000-0000-0000-000000000000}"/>
          </ac:spMkLst>
        </pc:spChg>
        <pc:graphicFrameChg chg="mod modGraphic">
          <ac:chgData name="Cariou, Laurent" userId="4453f93f-2ed2-46e8-bb8c-3237fbfdd40b" providerId="ADAL" clId="{3D005C51-1B8D-4FAF-B60A-A48C1129C5CE}" dt="2023-06-05T12:10:56.890" v="152"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3D005C51-1B8D-4FAF-B60A-A48C1129C5CE}" dt="2023-06-05T12:06:36.541" v="3"/>
        <pc:sldMkLst>
          <pc:docMk/>
          <pc:sldMk cId="3387863760" sldId="270"/>
        </pc:sldMkLst>
        <pc:spChg chg="mod">
          <ac:chgData name="Cariou, Laurent" userId="4453f93f-2ed2-46e8-bb8c-3237fbfdd40b" providerId="ADAL" clId="{3D005C51-1B8D-4FAF-B60A-A48C1129C5CE}" dt="2023-06-05T12:06:36.541" v="3"/>
          <ac:spMkLst>
            <pc:docMk/>
            <pc:sldMk cId="3387863760" sldId="270"/>
            <ac:spMk id="8" creationId="{B1C9D975-9B89-429E-A2AD-175C2CE0D83A}"/>
          </ac:spMkLst>
        </pc:spChg>
      </pc:sldChg>
      <pc:sldChg chg="modSp mod">
        <pc:chgData name="Cariou, Laurent" userId="4453f93f-2ed2-46e8-bb8c-3237fbfdd40b" providerId="ADAL" clId="{3D005C51-1B8D-4FAF-B60A-A48C1129C5CE}" dt="2023-06-05T12:10:45.905" v="150" actId="20577"/>
        <pc:sldMkLst>
          <pc:docMk/>
          <pc:sldMk cId="2243228416" sldId="299"/>
        </pc:sldMkLst>
        <pc:spChg chg="mod">
          <ac:chgData name="Cariou, Laurent" userId="4453f93f-2ed2-46e8-bb8c-3237fbfdd40b" providerId="ADAL" clId="{3D005C51-1B8D-4FAF-B60A-A48C1129C5CE}" dt="2023-06-05T12:10:11.326" v="121" actId="20577"/>
          <ac:spMkLst>
            <pc:docMk/>
            <pc:sldMk cId="2243228416" sldId="299"/>
            <ac:spMk id="3" creationId="{3857177C-4F12-41D1-AB93-6925069E5DB9}"/>
          </ac:spMkLst>
        </pc:spChg>
        <pc:spChg chg="mod">
          <ac:chgData name="Cariou, Laurent" userId="4453f93f-2ed2-46e8-bb8c-3237fbfdd40b" providerId="ADAL" clId="{3D005C51-1B8D-4FAF-B60A-A48C1129C5CE}" dt="2023-06-05T12:06:36.541" v="3"/>
          <ac:spMkLst>
            <pc:docMk/>
            <pc:sldMk cId="2243228416" sldId="299"/>
            <ac:spMk id="8" creationId="{ADA0A8BA-AA59-4AB6-9BD0-89E3B2E275F5}"/>
          </ac:spMkLst>
        </pc:spChg>
        <pc:spChg chg="mod">
          <ac:chgData name="Cariou, Laurent" userId="4453f93f-2ed2-46e8-bb8c-3237fbfdd40b" providerId="ADAL" clId="{3D005C51-1B8D-4FAF-B60A-A48C1129C5CE}" dt="2023-06-05T12:10:45.905" v="150" actId="20577"/>
          <ac:spMkLst>
            <pc:docMk/>
            <pc:sldMk cId="2243228416" sldId="299"/>
            <ac:spMk id="17" creationId="{442A1050-6527-4B2E-A943-E125D6B48B52}"/>
          </ac:spMkLst>
        </pc:spChg>
      </pc:sldChg>
      <pc:sldChg chg="modSp">
        <pc:chgData name="Cariou, Laurent" userId="4453f93f-2ed2-46e8-bb8c-3237fbfdd40b" providerId="ADAL" clId="{3D005C51-1B8D-4FAF-B60A-A48C1129C5CE}" dt="2023-06-05T12:06:36.541" v="3"/>
        <pc:sldMkLst>
          <pc:docMk/>
          <pc:sldMk cId="1908471061" sldId="328"/>
        </pc:sldMkLst>
        <pc:spChg chg="mod">
          <ac:chgData name="Cariou, Laurent" userId="4453f93f-2ed2-46e8-bb8c-3237fbfdd40b" providerId="ADAL" clId="{3D005C51-1B8D-4FAF-B60A-A48C1129C5CE}" dt="2023-06-05T12:06:36.541" v="3"/>
          <ac:spMkLst>
            <pc:docMk/>
            <pc:sldMk cId="1908471061" sldId="328"/>
            <ac:spMk id="6" creationId="{FCA6EDD1-4720-45B9-8B18-08C7AF47C492}"/>
          </ac:spMkLst>
        </pc:spChg>
      </pc:sldChg>
      <pc:sldChg chg="modSp">
        <pc:chgData name="Cariou, Laurent" userId="4453f93f-2ed2-46e8-bb8c-3237fbfdd40b" providerId="ADAL" clId="{3D005C51-1B8D-4FAF-B60A-A48C1129C5CE}" dt="2023-06-05T12:06:36.541" v="3"/>
        <pc:sldMkLst>
          <pc:docMk/>
          <pc:sldMk cId="15571502" sldId="330"/>
        </pc:sldMkLst>
        <pc:spChg chg="mod">
          <ac:chgData name="Cariou, Laurent" userId="4453f93f-2ed2-46e8-bb8c-3237fbfdd40b" providerId="ADAL" clId="{3D005C51-1B8D-4FAF-B60A-A48C1129C5CE}" dt="2023-06-05T12:06:36.541" v="3"/>
          <ac:spMkLst>
            <pc:docMk/>
            <pc:sldMk cId="15571502" sldId="330"/>
            <ac:spMk id="6" creationId="{5C48BDE3-7807-417F-A4F1-5356D38590CA}"/>
          </ac:spMkLst>
        </pc:spChg>
      </pc:sldChg>
      <pc:sldChg chg="modSp">
        <pc:chgData name="Cariou, Laurent" userId="4453f93f-2ed2-46e8-bb8c-3237fbfdd40b" providerId="ADAL" clId="{3D005C51-1B8D-4FAF-B60A-A48C1129C5CE}" dt="2023-06-05T12:06:36.541" v="3"/>
        <pc:sldMkLst>
          <pc:docMk/>
          <pc:sldMk cId="3200711991" sldId="331"/>
        </pc:sldMkLst>
        <pc:spChg chg="mod">
          <ac:chgData name="Cariou, Laurent" userId="4453f93f-2ed2-46e8-bb8c-3237fbfdd40b" providerId="ADAL" clId="{3D005C51-1B8D-4FAF-B60A-A48C1129C5CE}" dt="2023-06-05T12:06:36.541" v="3"/>
          <ac:spMkLst>
            <pc:docMk/>
            <pc:sldMk cId="3200711991" sldId="331"/>
            <ac:spMk id="6" creationId="{C3BF5992-FFFD-4B64-900D-0590BA3C03CE}"/>
          </ac:spMkLst>
        </pc:spChg>
      </pc:sldChg>
      <pc:sldChg chg="modSp">
        <pc:chgData name="Cariou, Laurent" userId="4453f93f-2ed2-46e8-bb8c-3237fbfdd40b" providerId="ADAL" clId="{3D005C51-1B8D-4FAF-B60A-A48C1129C5CE}" dt="2023-06-05T12:06:36.541" v="3"/>
        <pc:sldMkLst>
          <pc:docMk/>
          <pc:sldMk cId="2409609221" sldId="332"/>
        </pc:sldMkLst>
        <pc:spChg chg="mod">
          <ac:chgData name="Cariou, Laurent" userId="4453f93f-2ed2-46e8-bb8c-3237fbfdd40b" providerId="ADAL" clId="{3D005C51-1B8D-4FAF-B60A-A48C1129C5CE}" dt="2023-06-05T12:06:36.541" v="3"/>
          <ac:spMkLst>
            <pc:docMk/>
            <pc:sldMk cId="2409609221" sldId="332"/>
            <ac:spMk id="6" creationId="{2B4D6F20-084B-4EE9-AD6D-290838010348}"/>
          </ac:spMkLst>
        </pc:spChg>
      </pc:sldChg>
      <pc:sldChg chg="modSp mod">
        <pc:chgData name="Cariou, Laurent" userId="4453f93f-2ed2-46e8-bb8c-3237fbfdd40b" providerId="ADAL" clId="{3D005C51-1B8D-4FAF-B60A-A48C1129C5CE}" dt="2023-06-05T12:12:21.507" v="225" actId="20577"/>
        <pc:sldMkLst>
          <pc:docMk/>
          <pc:sldMk cId="1706072776" sldId="334"/>
        </pc:sldMkLst>
        <pc:spChg chg="mod">
          <ac:chgData name="Cariou, Laurent" userId="4453f93f-2ed2-46e8-bb8c-3237fbfdd40b" providerId="ADAL" clId="{3D005C51-1B8D-4FAF-B60A-A48C1129C5CE}" dt="2023-06-05T12:12:10.248" v="188" actId="20577"/>
          <ac:spMkLst>
            <pc:docMk/>
            <pc:sldMk cId="1706072776" sldId="334"/>
            <ac:spMk id="2" creationId="{B6840888-B1D3-4EE4-984D-AE2D4FD8C6BF}"/>
          </ac:spMkLst>
        </pc:spChg>
        <pc:spChg chg="mod">
          <ac:chgData name="Cariou, Laurent" userId="4453f93f-2ed2-46e8-bb8c-3237fbfdd40b" providerId="ADAL" clId="{3D005C51-1B8D-4FAF-B60A-A48C1129C5CE}" dt="2023-06-05T12:12:21.507" v="225" actId="20577"/>
          <ac:spMkLst>
            <pc:docMk/>
            <pc:sldMk cId="1706072776" sldId="334"/>
            <ac:spMk id="3" creationId="{977FA593-1C2D-4B4C-B4B8-9841BC70A2D7}"/>
          </ac:spMkLst>
        </pc:spChg>
        <pc:spChg chg="mod">
          <ac:chgData name="Cariou, Laurent" userId="4453f93f-2ed2-46e8-bb8c-3237fbfdd40b" providerId="ADAL" clId="{3D005C51-1B8D-4FAF-B60A-A48C1129C5CE}" dt="2023-06-05T12:06:36.541" v="3"/>
          <ac:spMkLst>
            <pc:docMk/>
            <pc:sldMk cId="1706072776" sldId="334"/>
            <ac:spMk id="6" creationId="{BB0A0FD2-1910-45A5-B2D0-6B427FDC767A}"/>
          </ac:spMkLst>
        </pc:spChg>
      </pc:sldChg>
      <pc:sldChg chg="modSp">
        <pc:chgData name="Cariou, Laurent" userId="4453f93f-2ed2-46e8-bb8c-3237fbfdd40b" providerId="ADAL" clId="{3D005C51-1B8D-4FAF-B60A-A48C1129C5CE}" dt="2023-06-05T12:06:36.541" v="3"/>
        <pc:sldMkLst>
          <pc:docMk/>
          <pc:sldMk cId="3977221359" sldId="340"/>
        </pc:sldMkLst>
        <pc:spChg chg="mod">
          <ac:chgData name="Cariou, Laurent" userId="4453f93f-2ed2-46e8-bb8c-3237fbfdd40b" providerId="ADAL" clId="{3D005C51-1B8D-4FAF-B60A-A48C1129C5CE}" dt="2023-06-05T12:06:36.541" v="3"/>
          <ac:spMkLst>
            <pc:docMk/>
            <pc:sldMk cId="3977221359" sldId="340"/>
            <ac:spMk id="6" creationId="{BC264D22-EE96-4B0F-90AA-B4358FF19246}"/>
          </ac:spMkLst>
        </pc:spChg>
      </pc:sldChg>
      <pc:sldChg chg="modSp mod">
        <pc:chgData name="Cariou, Laurent" userId="4453f93f-2ed2-46e8-bb8c-3237fbfdd40b" providerId="ADAL" clId="{3D005C51-1B8D-4FAF-B60A-A48C1129C5CE}" dt="2023-06-05T12:12:34.878" v="234" actId="20577"/>
        <pc:sldMkLst>
          <pc:docMk/>
          <pc:sldMk cId="3930036297" sldId="356"/>
        </pc:sldMkLst>
        <pc:spChg chg="mod">
          <ac:chgData name="Cariou, Laurent" userId="4453f93f-2ed2-46e8-bb8c-3237fbfdd40b" providerId="ADAL" clId="{3D005C51-1B8D-4FAF-B60A-A48C1129C5CE}" dt="2023-06-05T12:12:34.878" v="234" actId="20577"/>
          <ac:spMkLst>
            <pc:docMk/>
            <pc:sldMk cId="3930036297" sldId="356"/>
            <ac:spMk id="3" creationId="{DFB0BA47-D7B6-4F95-932E-A7AA615BC440}"/>
          </ac:spMkLst>
        </pc:spChg>
        <pc:spChg chg="mod">
          <ac:chgData name="Cariou, Laurent" userId="4453f93f-2ed2-46e8-bb8c-3237fbfdd40b" providerId="ADAL" clId="{3D005C51-1B8D-4FAF-B60A-A48C1129C5CE}" dt="2023-06-05T12:06:36.541" v="3"/>
          <ac:spMkLst>
            <pc:docMk/>
            <pc:sldMk cId="3930036297" sldId="356"/>
            <ac:spMk id="6" creationId="{974B2026-97FB-40D2-8F22-7E6D319B4EA2}"/>
          </ac:spMkLst>
        </pc:spChg>
      </pc:sldChg>
      <pc:sldChg chg="modSp add mod">
        <pc:chgData name="Cariou, Laurent" userId="4453f93f-2ed2-46e8-bb8c-3237fbfdd40b" providerId="ADAL" clId="{3D005C51-1B8D-4FAF-B60A-A48C1129C5CE}" dt="2023-06-26T13:24:52.269" v="259" actId="1035"/>
        <pc:sldMkLst>
          <pc:docMk/>
          <pc:sldMk cId="1968720319" sldId="2366"/>
        </pc:sldMkLst>
        <pc:spChg chg="mod">
          <ac:chgData name="Cariou, Laurent" userId="4453f93f-2ed2-46e8-bb8c-3237fbfdd40b" providerId="ADAL" clId="{3D005C51-1B8D-4FAF-B60A-A48C1129C5CE}" dt="2023-06-26T13:24:41.077" v="252" actId="1035"/>
          <ac:spMkLst>
            <pc:docMk/>
            <pc:sldMk cId="1968720319" sldId="2366"/>
            <ac:spMk id="2" creationId="{00000000-0000-0000-0000-000000000000}"/>
          </ac:spMkLst>
        </pc:spChg>
        <pc:spChg chg="mod">
          <ac:chgData name="Cariou, Laurent" userId="4453f93f-2ed2-46e8-bb8c-3237fbfdd40b" providerId="ADAL" clId="{3D005C51-1B8D-4FAF-B60A-A48C1129C5CE}" dt="2023-06-26T13:24:52.269" v="259" actId="1035"/>
          <ac:spMkLst>
            <pc:docMk/>
            <pc:sldMk cId="1968720319" sldId="2366"/>
            <ac:spMk id="3" creationId="{00000000-0000-0000-0000-000000000000}"/>
          </ac:spMkLst>
        </pc:spChg>
      </pc:sldChg>
      <pc:sldChg chg="modSp mod">
        <pc:chgData name="Cariou, Laurent" userId="4453f93f-2ed2-46e8-bb8c-3237fbfdd40b" providerId="ADAL" clId="{3D005C51-1B8D-4FAF-B60A-A48C1129C5CE}" dt="2023-06-26T13:26:23.717" v="311" actId="20577"/>
        <pc:sldMkLst>
          <pc:docMk/>
          <pc:sldMk cId="1612264332" sldId="2367"/>
        </pc:sldMkLst>
        <pc:spChg chg="mod">
          <ac:chgData name="Cariou, Laurent" userId="4453f93f-2ed2-46e8-bb8c-3237fbfdd40b" providerId="ADAL" clId="{3D005C51-1B8D-4FAF-B60A-A48C1129C5CE}" dt="2023-06-26T13:26:23.717" v="311" actId="20577"/>
          <ac:spMkLst>
            <pc:docMk/>
            <pc:sldMk cId="1612264332" sldId="2367"/>
            <ac:spMk id="3" creationId="{977FA593-1C2D-4B4C-B4B8-9841BC70A2D7}"/>
          </ac:spMkLst>
        </pc:spChg>
        <pc:spChg chg="mod">
          <ac:chgData name="Cariou, Laurent" userId="4453f93f-2ed2-46e8-bb8c-3237fbfdd40b" providerId="ADAL" clId="{3D005C51-1B8D-4FAF-B60A-A48C1129C5CE}" dt="2023-06-05T12:06:36.541" v="3"/>
          <ac:spMkLst>
            <pc:docMk/>
            <pc:sldMk cId="1612264332" sldId="2367"/>
            <ac:spMk id="6" creationId="{BB0A0FD2-1910-45A5-B2D0-6B427FDC767A}"/>
          </ac:spMkLst>
        </pc:spChg>
      </pc:sldChg>
      <pc:sldChg chg="modSp mod">
        <pc:chgData name="Cariou, Laurent" userId="4453f93f-2ed2-46e8-bb8c-3237fbfdd40b" providerId="ADAL" clId="{3D005C51-1B8D-4FAF-B60A-A48C1129C5CE}" dt="2023-06-05T12:11:53.253" v="173" actId="15"/>
        <pc:sldMkLst>
          <pc:docMk/>
          <pc:sldMk cId="2160857059" sldId="2371"/>
        </pc:sldMkLst>
        <pc:spChg chg="mod">
          <ac:chgData name="Cariou, Laurent" userId="4453f93f-2ed2-46e8-bb8c-3237fbfdd40b" providerId="ADAL" clId="{3D005C51-1B8D-4FAF-B60A-A48C1129C5CE}" dt="2023-06-05T12:11:53.253" v="173" actId="15"/>
          <ac:spMkLst>
            <pc:docMk/>
            <pc:sldMk cId="2160857059" sldId="2371"/>
            <ac:spMk id="3" creationId="{92AFA901-3E57-4AA0-94EE-C76CCF5EB056}"/>
          </ac:spMkLst>
        </pc:spChg>
        <pc:spChg chg="mod">
          <ac:chgData name="Cariou, Laurent" userId="4453f93f-2ed2-46e8-bb8c-3237fbfdd40b" providerId="ADAL" clId="{3D005C51-1B8D-4FAF-B60A-A48C1129C5CE}" dt="2023-06-05T12:06:36.541" v="3"/>
          <ac:spMkLst>
            <pc:docMk/>
            <pc:sldMk cId="2160857059" sldId="2371"/>
            <ac:spMk id="6" creationId="{67D03364-895A-4686-96B3-8E484A20B9AC}"/>
          </ac:spMkLst>
        </pc:spChg>
      </pc:sldChg>
      <pc:sldChg chg="modSp">
        <pc:chgData name="Cariou, Laurent" userId="4453f93f-2ed2-46e8-bb8c-3237fbfdd40b" providerId="ADAL" clId="{3D005C51-1B8D-4FAF-B60A-A48C1129C5CE}" dt="2023-06-05T12:06:36.541" v="3"/>
        <pc:sldMkLst>
          <pc:docMk/>
          <pc:sldMk cId="3325419337" sldId="2374"/>
        </pc:sldMkLst>
        <pc:spChg chg="mod">
          <ac:chgData name="Cariou, Laurent" userId="4453f93f-2ed2-46e8-bb8c-3237fbfdd40b" providerId="ADAL" clId="{3D005C51-1B8D-4FAF-B60A-A48C1129C5CE}" dt="2023-06-05T12:06:36.541" v="3"/>
          <ac:spMkLst>
            <pc:docMk/>
            <pc:sldMk cId="3325419337" sldId="2374"/>
            <ac:spMk id="6" creationId="{C420CCEC-177B-FB16-5C21-FE4924A033A0}"/>
          </ac:spMkLst>
        </pc:spChg>
      </pc:sldChg>
      <pc:sldChg chg="modSp mod">
        <pc:chgData name="Cariou, Laurent" userId="4453f93f-2ed2-46e8-bb8c-3237fbfdd40b" providerId="ADAL" clId="{3D005C51-1B8D-4FAF-B60A-A48C1129C5CE}" dt="2023-06-05T12:12:41.540" v="243" actId="20577"/>
        <pc:sldMkLst>
          <pc:docMk/>
          <pc:sldMk cId="350289425" sldId="2376"/>
        </pc:sldMkLst>
        <pc:spChg chg="mod">
          <ac:chgData name="Cariou, Laurent" userId="4453f93f-2ed2-46e8-bb8c-3237fbfdd40b" providerId="ADAL" clId="{3D005C51-1B8D-4FAF-B60A-A48C1129C5CE}" dt="2023-06-05T12:12:41.540" v="243" actId="20577"/>
          <ac:spMkLst>
            <pc:docMk/>
            <pc:sldMk cId="350289425" sldId="2376"/>
            <ac:spMk id="2" creationId="{5F125930-4A26-7ACF-94B6-2BA9E7A38965}"/>
          </ac:spMkLst>
        </pc:spChg>
        <pc:spChg chg="mod">
          <ac:chgData name="Cariou, Laurent" userId="4453f93f-2ed2-46e8-bb8c-3237fbfdd40b" providerId="ADAL" clId="{3D005C51-1B8D-4FAF-B60A-A48C1129C5CE}" dt="2023-06-05T12:06:36.541" v="3"/>
          <ac:spMkLst>
            <pc:docMk/>
            <pc:sldMk cId="350289425" sldId="2376"/>
            <ac:spMk id="6" creationId="{B6B7E864-66F6-C426-B063-6C7FB75AE520}"/>
          </ac:spMkLst>
        </pc:spChg>
      </pc:sldChg>
      <pc:sldChg chg="modSp">
        <pc:chgData name="Cariou, Laurent" userId="4453f93f-2ed2-46e8-bb8c-3237fbfdd40b" providerId="ADAL" clId="{3D005C51-1B8D-4FAF-B60A-A48C1129C5CE}" dt="2023-06-05T12:06:36.541" v="3"/>
        <pc:sldMkLst>
          <pc:docMk/>
          <pc:sldMk cId="1039307943" sldId="2377"/>
        </pc:sldMkLst>
        <pc:spChg chg="mod">
          <ac:chgData name="Cariou, Laurent" userId="4453f93f-2ed2-46e8-bb8c-3237fbfdd40b" providerId="ADAL" clId="{3D005C51-1B8D-4FAF-B60A-A48C1129C5CE}" dt="2023-06-05T12:06:36.541" v="3"/>
          <ac:spMkLst>
            <pc:docMk/>
            <pc:sldMk cId="1039307943" sldId="2377"/>
            <ac:spMk id="6" creationId="{A65C035F-5EE6-8B7B-8CF3-275B01D8EB6C}"/>
          </ac:spMkLst>
        </pc:spChg>
      </pc:sldChg>
      <pc:sldChg chg="modSp">
        <pc:chgData name="Cariou, Laurent" userId="4453f93f-2ed2-46e8-bb8c-3237fbfdd40b" providerId="ADAL" clId="{3D005C51-1B8D-4FAF-B60A-A48C1129C5CE}" dt="2023-06-05T12:06:36.541" v="3"/>
        <pc:sldMkLst>
          <pc:docMk/>
          <pc:sldMk cId="4038703499" sldId="2378"/>
        </pc:sldMkLst>
        <pc:spChg chg="mod">
          <ac:chgData name="Cariou, Laurent" userId="4453f93f-2ed2-46e8-bb8c-3237fbfdd40b" providerId="ADAL" clId="{3D005C51-1B8D-4FAF-B60A-A48C1129C5CE}" dt="2023-06-05T12:06:36.541" v="3"/>
          <ac:spMkLst>
            <pc:docMk/>
            <pc:sldMk cId="4038703499" sldId="2378"/>
            <ac:spMk id="6" creationId="{BB0A0FD2-1910-45A5-B2D0-6B427FDC767A}"/>
          </ac:spMkLst>
        </pc:spChg>
      </pc:sldChg>
      <pc:sldChg chg="modSp del">
        <pc:chgData name="Cariou, Laurent" userId="4453f93f-2ed2-46e8-bb8c-3237fbfdd40b" providerId="ADAL" clId="{3D005C51-1B8D-4FAF-B60A-A48C1129C5CE}" dt="2023-06-26T13:24:58.975" v="260" actId="47"/>
        <pc:sldMkLst>
          <pc:docMk/>
          <pc:sldMk cId="3165401405" sldId="2379"/>
        </pc:sldMkLst>
        <pc:spChg chg="mod">
          <ac:chgData name="Cariou, Laurent" userId="4453f93f-2ed2-46e8-bb8c-3237fbfdd40b" providerId="ADAL" clId="{3D005C51-1B8D-4FAF-B60A-A48C1129C5CE}" dt="2023-06-05T12:06:36.541" v="3"/>
          <ac:spMkLst>
            <pc:docMk/>
            <pc:sldMk cId="3165401405" sldId="2379"/>
            <ac:spMk id="2"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3"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6" creationId="{00000000-0000-0000-0000-000000000000}"/>
          </ac:spMkLst>
        </pc:spChg>
      </pc:sldChg>
      <pc:sldChg chg="add">
        <pc:chgData name="Cariou, Laurent" userId="4453f93f-2ed2-46e8-bb8c-3237fbfdd40b" providerId="ADAL" clId="{3D005C51-1B8D-4FAF-B60A-A48C1129C5CE}" dt="2023-06-05T12:12:01.088" v="174"/>
        <pc:sldMkLst>
          <pc:docMk/>
          <pc:sldMk cId="2211866322" sldId="2380"/>
        </pc:sldMkLst>
      </pc:sldChg>
      <pc:sldMasterChg chg="modSp mod modSldLayout">
        <pc:chgData name="Cariou, Laurent" userId="4453f93f-2ed2-46e8-bb8c-3237fbfdd40b" providerId="ADAL" clId="{3D005C51-1B8D-4FAF-B60A-A48C1129C5CE}" dt="2023-06-05T12:06:36.541" v="3"/>
        <pc:sldMasterMkLst>
          <pc:docMk/>
          <pc:sldMasterMk cId="0" sldId="2147483648"/>
        </pc:sldMasterMkLst>
        <pc:spChg chg="mod">
          <ac:chgData name="Cariou, Laurent" userId="4453f93f-2ed2-46e8-bb8c-3237fbfdd40b" providerId="ADAL" clId="{3D005C51-1B8D-4FAF-B60A-A48C1129C5CE}" dt="2023-06-05T12:06:24.161" v="2" actId="20577"/>
          <ac:spMkLst>
            <pc:docMk/>
            <pc:sldMasterMk cId="0" sldId="2147483648"/>
            <ac:spMk id="10" creationId="{00000000-0000-0000-0000-000000000000}"/>
          </ac:spMkLst>
        </pc:spChg>
        <pc:sldLayoutChg chg="modSp">
          <pc:chgData name="Cariou, Laurent" userId="4453f93f-2ed2-46e8-bb8c-3237fbfdd40b" providerId="ADAL" clId="{3D005C51-1B8D-4FAF-B60A-A48C1129C5CE}" dt="2023-06-05T12:06:36.541" v="3"/>
          <pc:sldLayoutMkLst>
            <pc:docMk/>
            <pc:sldMasterMk cId="0" sldId="2147483648"/>
            <pc:sldLayoutMk cId="0" sldId="2147483649"/>
          </pc:sldLayoutMkLst>
          <pc:spChg chg="mod">
            <ac:chgData name="Cariou, Laurent" userId="4453f93f-2ed2-46e8-bb8c-3237fbfdd40b" providerId="ADAL" clId="{3D005C51-1B8D-4FAF-B60A-A48C1129C5CE}" dt="2023-06-05T12:06:36.541"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0"/>
          </pc:sldLayoutMkLst>
          <pc:spChg chg="mod">
            <ac:chgData name="Cariou, Laurent" userId="4453f93f-2ed2-46e8-bb8c-3237fbfdd40b" providerId="ADAL" clId="{3D005C51-1B8D-4FAF-B60A-A48C1129C5CE}" dt="2023-06-05T12:06:36.541"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1"/>
          </pc:sldLayoutMkLst>
          <pc:spChg chg="mod">
            <ac:chgData name="Cariou, Laurent" userId="4453f93f-2ed2-46e8-bb8c-3237fbfdd40b" providerId="ADAL" clId="{3D005C51-1B8D-4FAF-B60A-A48C1129C5CE}" dt="2023-06-05T12:06:36.541"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2"/>
          </pc:sldLayoutMkLst>
          <pc:spChg chg="mod">
            <ac:chgData name="Cariou, Laurent" userId="4453f93f-2ed2-46e8-bb8c-3237fbfdd40b" providerId="ADAL" clId="{3D005C51-1B8D-4FAF-B60A-A48C1129C5CE}" dt="2023-06-05T12:06:36.541"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4"/>
          </pc:sldLayoutMkLst>
          <pc:spChg chg="mod">
            <ac:chgData name="Cariou, Laurent" userId="4453f93f-2ed2-46e8-bb8c-3237fbfdd40b" providerId="ADAL" clId="{3D005C51-1B8D-4FAF-B60A-A48C1129C5CE}" dt="2023-06-05T12:06:36.541"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5"/>
          </pc:sldLayoutMkLst>
          <pc:spChg chg="mod">
            <ac:chgData name="Cariou, Laurent" userId="4453f93f-2ed2-46e8-bb8c-3237fbfdd40b" providerId="ADAL" clId="{3D005C51-1B8D-4FAF-B60A-A48C1129C5CE}" dt="2023-06-05T12:06:36.541" v="3"/>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802.11-23/0975r0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3/11-23-0785-01-0uhr-uhr-sg-may-2023-meeting-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July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Tuesday, PM3,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PAR: process of other WG’s comments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a:buFont typeface="Arial" panose="020B0604020202020204" pitchFamily="34" charset="0"/>
              <a:buChar char="•"/>
            </a:pPr>
            <a:endParaRPr lang="en-US" altLang="en-US" sz="1050" dirty="0"/>
          </a:p>
          <a:p>
            <a:pPr>
              <a:buFont typeface="Arial" panose="020B0604020202020204" pitchFamily="34" charset="0"/>
              <a:buChar char="•"/>
            </a:pPr>
            <a:r>
              <a:rPr lang="en-US" altLang="en-US" sz="1050" dirty="0"/>
              <a:t>Thursday,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September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697872517"/>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066800"/>
            <a:ext cx="7770813" cy="4570413"/>
          </a:xfrm>
        </p:spPr>
        <p:txBody>
          <a:bodyPr/>
          <a:lstStyle/>
          <a:p>
            <a:endParaRPr lang="en-US"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a:buFont typeface="Arial" panose="020B0604020202020204" pitchFamily="34" charset="0"/>
              <a:buChar char="•"/>
            </a:pPr>
            <a:r>
              <a:rPr lang="en-US" altLang="en-US" sz="1600" dirty="0"/>
              <a:t>Review liaison from WFA re energy efficiency</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July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https://web.cvent.com/event/c50eaa77-9484-4a50-9d20-378149a0ecb6/summary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May plenary:</a:t>
            </a:r>
          </a:p>
          <a:p>
            <a:pPr lvl="2">
              <a:buFont typeface="Arial" panose="020B0604020202020204" pitchFamily="34" charset="0"/>
              <a:buChar char="•"/>
            </a:pPr>
            <a:r>
              <a:rPr lang="en-US" sz="1600" dirty="0">
                <a:hlinkClick r:id="rId2"/>
              </a:rPr>
              <a:t>https://mentor.ieee.org/802.11/dcn/23/11-23-0785-01-0uhr-uhr-sg-may-2023-meeting-minutes.docx</a:t>
            </a:r>
            <a:endParaRPr lang="en-US" sz="1600" dirty="0"/>
          </a:p>
          <a:p>
            <a:pPr lvl="1">
              <a:buFont typeface="Arial" panose="020B0604020202020204" pitchFamily="34" charset="0"/>
              <a:buChar char="•"/>
            </a:pPr>
            <a:r>
              <a:rPr lang="en-US" sz="1800" dirty="0"/>
              <a:t>Teleconferences May-June:</a:t>
            </a:r>
          </a:p>
          <a:p>
            <a:pPr lvl="2">
              <a:buFont typeface="Arial" panose="020B0604020202020204" pitchFamily="34" charset="0"/>
              <a:buChar char="•"/>
            </a:pPr>
            <a:endParaRPr lang="en-US" sz="1600" dirty="0"/>
          </a:p>
          <a:p>
            <a:pPr lvl="2">
              <a:buFont typeface="Arial" panose="020B0604020202020204" pitchFamily="34" charset="0"/>
              <a:buChar char="•"/>
            </a:pPr>
            <a:endParaRPr lang="en-US" u="sng" dirty="0">
              <a:solidFill>
                <a:srgbClr val="0000FF"/>
              </a:solidFill>
              <a:latin typeface="Times New Roman" panose="02020603050405020304" pitchFamily="18" charset="0"/>
              <a:ea typeface="Times New Roman" panose="02020603050405020304" pitchFamily="18" charset="0"/>
            </a:endParaRPr>
          </a:p>
          <a:p>
            <a:pPr lvl="2">
              <a:buFont typeface="Arial" panose="020B0604020202020204" pitchFamily="34" charset="0"/>
              <a:buChar char="•"/>
            </a:pPr>
            <a:endParaRPr lang="en-US" sz="1600" dirty="0"/>
          </a:p>
          <a:p>
            <a:pPr marL="457200" lvl="1" indent="0"/>
            <a:endParaRPr lang="en-US" sz="1800" dirty="0"/>
          </a:p>
          <a:p>
            <a:r>
              <a:rPr lang="en-US" sz="1800" dirty="0"/>
              <a:t>Move: Ross Jian Yu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Agenda–PM3</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process of other WG’s comments</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0">
              <a:buFont typeface="Arial" panose="020B0604020202020204" pitchFamily="34" charset="0"/>
              <a:buChar char="•"/>
            </a:pPr>
            <a:r>
              <a:rPr lang="en-US" sz="1600" dirty="0"/>
              <a:t>Goals for September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September</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and discussion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115020</TotalTime>
  <Words>2235</Words>
  <Application>Microsoft Office PowerPoint</Application>
  <PresentationFormat>On-screen Show (4:3)</PresentationFormat>
  <Paragraphs>302</Paragraphs>
  <Slides>26</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Monotype Sorts</vt:lpstr>
      <vt:lpstr>Times New Roman</vt:lpstr>
      <vt:lpstr>Wingdings</vt:lpstr>
      <vt:lpstr>Office Theme</vt:lpstr>
      <vt:lpstr>Document</vt:lpstr>
      <vt:lpstr>UHR Study Group July 2023 Meeting Agenda</vt:lpstr>
      <vt:lpstr>Registration for the July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Monday Agenda–PM2</vt:lpstr>
      <vt:lpstr>Approve SG minutes</vt:lpstr>
      <vt:lpstr>Tuesday Agenda–PM3</vt:lpstr>
      <vt:lpstr>Wednesday Agenda–AM1</vt:lpstr>
      <vt:lpstr>Thursday Agenda–AM2</vt:lpstr>
      <vt:lpstr>Thursday Agenda-PM2</vt:lpstr>
      <vt:lpstr>Goals for September</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2023-06-26T13:26:25Z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