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091" autoAdjust="0"/>
    <p:restoredTop sz="94660"/>
  </p:normalViewPr>
  <p:slideViewPr>
    <p:cSldViewPr>
      <p:cViewPr varScale="1">
        <p:scale>
          <a:sx n="113" d="100"/>
          <a:sy n="113" d="100"/>
        </p:scale>
        <p:origin x="200"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802.11-23/0973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802.11-23/0973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802.11-23/0973</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July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2023-07-12</a:t>
            </a:r>
            <a:endParaRPr lang="en-GB" sz="2000" b="0" dirty="0"/>
          </a:p>
        </p:txBody>
      </p:sp>
      <p:sp>
        <p:nvSpPr>
          <p:cNvPr id="6" name="Date Placeholder 3"/>
          <p:cNvSpPr>
            <a:spLocks noGrp="1"/>
          </p:cNvSpPr>
          <p:nvPr>
            <p:ph type="dt" idx="10"/>
          </p:nvPr>
        </p:nvSpPr>
        <p:spPr/>
        <p:txBody>
          <a:bodyPr/>
          <a:lstStyle/>
          <a:p>
            <a:r>
              <a:rPr lang="en-GB"/>
              <a:t>July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this 802 plenary session</a:t>
            </a:r>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SEPTEMBER 2023</a:t>
            </a:r>
          </a:p>
          <a:p>
            <a:pPr>
              <a:buFont typeface="Arial" panose="020B0604020202020204" pitchFamily="34" charset="0"/>
              <a:buChar char="•"/>
            </a:pPr>
            <a:r>
              <a:rPr lang="en-GB" dirty="0"/>
              <a:t>ETSI BRAN update (ETSI BRAN #120 is after the September meeting; potential intermediate update from ETSI BRAN telcos)</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Update on: Effect of no-LBT NB on 802.11 devices (Carlos Aldana, Meta)</a:t>
            </a:r>
          </a:p>
          <a:p>
            <a:pPr>
              <a:buFont typeface="Arial" panose="020B0604020202020204" pitchFamily="34" charset="0"/>
              <a:buChar char="•"/>
            </a:pPr>
            <a:r>
              <a:rPr lang="en-GB" dirty="0"/>
              <a:t>Update on NB (</a:t>
            </a:r>
            <a:r>
              <a:rPr lang="en-GB" dirty="0" err="1"/>
              <a:t>Menzo</a:t>
            </a:r>
            <a:r>
              <a:rPr lang="en-GB" dirty="0"/>
              <a:t>, Steve et al) (TBD)</a:t>
            </a:r>
          </a:p>
          <a:p>
            <a:pPr>
              <a:buFont typeface="Arial" panose="020B0604020202020204" pitchFamily="34" charset="0"/>
              <a:buChar char="•"/>
            </a:pPr>
            <a:r>
              <a:rPr lang="en-GB" dirty="0"/>
              <a:t>Etc ….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July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July 2023</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a:t>
            </a:r>
            <a:r>
              <a:rPr lang="en-US"/>
              <a:t>Ericsson GmbH)</a:t>
            </a:r>
            <a:endParaRPr lang="en-US" dirty="0"/>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2023-03-15, PM2 (16:00 – 18:00h)</a:t>
            </a:r>
          </a:p>
          <a:p>
            <a:pPr>
              <a:buFont typeface="Arial" panose="020B0604020202020204" pitchFamily="34" charset="0"/>
              <a:buChar char="•"/>
            </a:pPr>
            <a:r>
              <a:rPr lang="en-US" dirty="0"/>
              <a:t>Meeting link: to be updated</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11-23/0971rXXX</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11-23/0894r0.</a:t>
            </a:r>
          </a:p>
          <a:p>
            <a:pPr>
              <a:buFont typeface="Arial" panose="020B0604020202020204" pitchFamily="34" charset="0"/>
              <a:buChar char="•"/>
            </a:pPr>
            <a:endParaRPr lang="en-US" dirty="0"/>
          </a:p>
          <a:p>
            <a:pPr marL="0" indent="0"/>
            <a:r>
              <a:rPr lang="en-US" dirty="0"/>
              <a:t>Mover / Second: (Motion on consent agenda)</a:t>
            </a:r>
          </a:p>
          <a:p>
            <a:pPr marL="0" indent="0"/>
            <a:r>
              <a:rPr lang="en-US" dirty="0"/>
              <a:t>Approved by unanimous consent</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July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July 2023</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767</TotalTime>
  <Words>1437</Words>
  <Application>Microsoft Macintosh PowerPoint</Application>
  <PresentationFormat>Widescreen</PresentationFormat>
  <Paragraphs>235</Paragraphs>
  <Slides>27</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Office Theme</vt:lpstr>
      <vt:lpstr>Document</vt:lpstr>
      <vt:lpstr>Chair’s Meeting Slides Coex SC -- Coexistance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this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37</cp:revision>
  <cp:lastPrinted>1601-01-01T00:00:00Z</cp:lastPrinted>
  <dcterms:created xsi:type="dcterms:W3CDTF">2023-03-14T15:47:57Z</dcterms:created>
  <dcterms:modified xsi:type="dcterms:W3CDTF">2023-07-09T09:25:19Z</dcterms:modified>
</cp:coreProperties>
</file>