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802.11-23/0972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802.11-23/0972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802.11-23/0972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802.11-23/0972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802.11-23/0972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July 2023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July 2023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July 2023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slots: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Wednesday 16:00 – 18:00h (PM2)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Status update ETSI BRAN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Effect of no-LBT NB on 802.11 devices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Agenda: 11-23/0971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127</Words>
  <Application>Microsoft Macintosh PowerPoint</Application>
  <PresentationFormat>Widescreen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Coex SC Snapshot July 2023</vt:lpstr>
      <vt:lpstr>Abstract</vt:lpstr>
      <vt:lpstr>Coex SC (Coexistence) – July 2023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March 2023</dc:title>
  <dc:creator>Emmelmann, Marc</dc:creator>
  <cp:lastModifiedBy>Emmelmann, Marc</cp:lastModifiedBy>
  <cp:revision>6</cp:revision>
  <cp:lastPrinted>1601-01-01T00:00:00Z</cp:lastPrinted>
  <dcterms:created xsi:type="dcterms:W3CDTF">2023-03-12T05:55:52Z</dcterms:created>
  <dcterms:modified xsi:type="dcterms:W3CDTF">2023-07-09T09:09:22Z</dcterms:modified>
</cp:coreProperties>
</file>