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0" r:id="rId22"/>
    <p:sldId id="307" r:id="rId23"/>
    <p:sldId id="301" r:id="rId24"/>
    <p:sldId id="296" r:id="rId25"/>
    <p:sldId id="297" r:id="rId26"/>
    <p:sldId id="298" r:id="rId27"/>
    <p:sldId id="299" r:id="rId28"/>
    <p:sldId id="305" r:id="rId29"/>
    <p:sldId id="30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0" d="100"/>
          <a:sy n="160" d="100"/>
        </p:scale>
        <p:origin x="34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6559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802.11-23/0968r4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039-01-0arc-arc-sc-12-and-26-june-2023-teleconference-minutes.docx" TargetMode="External"/><Relationship Id="rId2" Type="http://schemas.openxmlformats.org/officeDocument/2006/relationships/hyperlink" Target="https://mentor.ieee.org/802.11/dcn/23/11-23-0651-00-0arc-arc-sc-mixed-mode-minutes-may-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880-00-0arc-revised-annex-g-containing-example-frame-exchange-sequenc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July 2023, 8:00 CEST/</a:t>
            </a:r>
            <a:br>
              <a:rPr lang="en-US" altLang="en-US" dirty="0"/>
            </a:br>
            <a:r>
              <a:rPr lang="en-US" altLang="en-US" dirty="0"/>
              <a:t>13 July 2023, 13:30 CEST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8:00 and Thurs 13:30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1257300" lvl="2" indent="-342900" eaLnBrk="1" hangingPunct="1">
              <a:spcBef>
                <a:spcPts val="0"/>
              </a:spcBef>
              <a:spcAft>
                <a:spcPts val="0"/>
              </a:spcAft>
              <a:buFont typeface="Arial" panose="020B0604020202020204" pitchFamily="34" charset="0"/>
              <a:buChar char="•"/>
              <a:defRPr/>
            </a:pPr>
            <a:r>
              <a:rPr lang="en-US" sz="2400" dirty="0"/>
              <a:t>For 802REVc: Define “IEEE 802 Network”</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27)</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11-23/0838r0</a:t>
            </a:r>
            <a:r>
              <a:rPr lang="en-US" sz="2400" dirty="0"/>
              <a:t>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28)</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11-23/0651r0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June 12 and 26 telecons: </a:t>
            </a:r>
            <a:r>
              <a:rPr lang="en-US" sz="2400" b="1" dirty="0">
                <a:solidFill>
                  <a:srgbClr val="000000"/>
                </a:solidFill>
                <a:hlinkClick r:id="rId3"/>
              </a:rPr>
              <a:t>11-23/1039r1</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Seconded: James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next slides</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on teleconferences (slides 22-25, notes on 26), especially existing “definitions” on slide 22</a:t>
            </a:r>
          </a:p>
          <a:p>
            <a:pPr lvl="0">
              <a:buClr>
                <a:srgbClr val="000000"/>
              </a:buClr>
              <a:buSzPct val="100000"/>
              <a:buFont typeface="Arial" pitchFamily="34"/>
              <a:buChar char="•"/>
            </a:pPr>
            <a:r>
              <a:rPr lang="en-US" dirty="0"/>
              <a:t>Proposal for definition (Max Riegel, teleconference updates):</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t>
            </a:r>
            <a:r>
              <a:rPr lang="en-US" sz="2000" b="1" i="1" u="sng" strike="sngStrike" dirty="0">
                <a:highlight>
                  <a:srgbClr val="FFFF00"/>
                </a:highlight>
                <a:latin typeface="Arial" panose="020B0604020202020204" pitchFamily="34" charset="0"/>
              </a:rPr>
              <a:t>a computer network of </a:t>
            </a:r>
            <a:r>
              <a:rPr lang="en-US" sz="2000" b="1" i="1" u="sng" dirty="0">
                <a:highlight>
                  <a:srgbClr val="00FFFF"/>
                </a:highlight>
                <a:latin typeface="Arial" panose="020B0604020202020204" pitchFamily="34" charset="0"/>
              </a:rPr>
              <a:t>an interconnected group of two or more </a:t>
            </a:r>
            <a:r>
              <a:rPr lang="en-US" sz="2000" b="1" i="1" u="sng" dirty="0">
                <a:highlight>
                  <a:srgbClr val="FFFF00"/>
                </a:highlight>
                <a:latin typeface="Arial" panose="020B0604020202020204" pitchFamily="34" charset="0"/>
              </a:rPr>
              <a:t>devices</a:t>
            </a:r>
            <a:r>
              <a:rPr lang="en-US" sz="2000" b="1" i="1" u="sng" strike="sngStrike" dirty="0">
                <a:highlight>
                  <a:srgbClr val="FFFF00"/>
                </a:highlight>
                <a:latin typeface="Arial" panose="020B0604020202020204" pitchFamily="34" charset="0"/>
              </a:rPr>
              <a:t> {[end]stations?, [layer 2] entities?</a:t>
            </a:r>
            <a:r>
              <a:rPr lang="en-US" sz="2000" b="1" i="1" u="sng" dirty="0">
                <a:highlight>
                  <a:srgbClr val="FFFF00"/>
                </a:highlight>
                <a:latin typeface="Arial" panose="020B0604020202020204" pitchFamily="34" charset="0"/>
              </a:rPr>
              <a:t>}</a:t>
            </a:r>
            <a:r>
              <a:rPr lang="en-US" sz="2000" b="1" i="1" u="sng" dirty="0">
                <a:highlight>
                  <a:srgbClr val="00FFFF"/>
                </a:highlight>
                <a:latin typeface="Arial" panose="020B0604020202020204" pitchFamily="34" charset="0"/>
              </a:rPr>
              <a:t> that …</a:t>
            </a:r>
          </a:p>
          <a:p>
            <a:pPr marL="857250" lvl="2" indent="0"/>
            <a:r>
              <a:rPr lang="en-US" sz="2000" b="1" i="1" u="sng" strike="sngStrike" dirty="0">
                <a:highlight>
                  <a:srgbClr val="00FFFF"/>
                </a:highlight>
                <a:latin typeface="Arial" panose="020B0604020202020204" pitchFamily="34" charset="0"/>
              </a:rPr>
              <a:t>…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forward {exchange?}</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user data frames</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according to IEEE 802 medium access control (MAC) addresses, and IEEE 802 MAC addresses identify the </a:t>
            </a:r>
            <a:r>
              <a:rPr lang="en-US" sz="2000" b="1" i="1" u="sng" strike="sngStrike" dirty="0">
                <a:solidFill>
                  <a:srgbClr val="000000"/>
                </a:solidFill>
                <a:effectLst/>
                <a:highlight>
                  <a:srgbClr val="FFFF00"/>
                </a:highlight>
                <a:latin typeface="Arial" panose="020B0604020202020204" pitchFamily="34" charset="0"/>
                <a:ea typeface="Times New Roman" panose="02020603050405020304" pitchFamily="18" charset="0"/>
              </a:rPr>
              <a:t>endpoints {end stations?}</a:t>
            </a:r>
            <a:r>
              <a:rPr lang="en-US" sz="2000" b="1" i="1" u="sng" strike="sngStrike" dirty="0">
                <a:solidFill>
                  <a:srgbClr val="000000"/>
                </a:solidFill>
                <a:effectLst/>
                <a:highlight>
                  <a:srgbClr val="00FFFF"/>
                </a:highlight>
                <a:latin typeface="Arial" panose="020B0604020202020204" pitchFamily="34" charset="0"/>
                <a:ea typeface="Times New Roman" panose="02020603050405020304" pitchFamily="18" charset="0"/>
              </a:rPr>
              <a:t> of the communication.</a:t>
            </a:r>
          </a:p>
          <a:p>
            <a:pPr marL="857250" lvl="2" indent="0"/>
            <a:r>
              <a:rPr lang="en-US" sz="2000" b="1" i="1" u="sng" dirty="0">
                <a:highlight>
                  <a:srgbClr val="00FFFF"/>
                </a:highlight>
                <a:latin typeface="Arial" panose="020B0604020202020204" pitchFamily="34" charset="0"/>
                <a:ea typeface="Times New Roman" panose="02020603050405020304" pitchFamily="18" charset="0"/>
              </a:rPr>
              <a:t>… forwards data between the end stations that are identified by IEEE 802 MAC addresses.</a:t>
            </a:r>
            <a:endParaRPr lang="en-US" sz="2000" b="1" i="1" u="sng" dirty="0">
              <a:highlight>
                <a:srgbClr val="00FFFF"/>
              </a:highlight>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an interconnected group of two or more devices that for</a:t>
            </a:r>
            <a:r>
              <a:rPr lang="en-US" sz="2000" b="1" i="1" u="sng" dirty="0">
                <a:highlight>
                  <a:srgbClr val="00FFFF"/>
                </a:highlight>
                <a:latin typeface="Arial" panose="020B0604020202020204" pitchFamily="34" charset="0"/>
                <a:ea typeface="Times New Roman" panose="02020603050405020304" pitchFamily="18" charset="0"/>
              </a:rPr>
              <a:t>ward data between end stations that are identified by IEEE 802 MAC addresses.</a:t>
            </a:r>
          </a:p>
          <a:p>
            <a:pPr marL="857250" lvl="2" indent="0"/>
            <a:endParaRPr lang="en-US" sz="2000" b="1" i="1" u="sng" dirty="0">
              <a:highlight>
                <a:srgbClr val="00FFFF"/>
              </a:highlight>
              <a:latin typeface="Arial" panose="020B0604020202020204" pitchFamily="34" charset="0"/>
              <a:ea typeface="Times New Roman" panose="02020603050405020304" pitchFamily="18" charset="0"/>
            </a:endParaRPr>
          </a:p>
          <a:p>
            <a:pPr marL="857250" lvl="2" indent="0"/>
            <a:r>
              <a:rPr lang="en-US" sz="2000" dirty="0">
                <a:latin typeface="Arial" panose="020B0604020202020204" pitchFamily="34" charset="0"/>
                <a:ea typeface="Times New Roman" panose="02020603050405020304" pitchFamily="18" charset="0"/>
              </a:rPr>
              <a:t>Chair action: post the above to the 802 ARCH (STDS-802-ARCH@LISTSERV.IEEE.ORG), and SEC reflectors</a:t>
            </a:r>
            <a:endParaRPr lang="en-US" sz="2000" dirty="0">
              <a:latin typeface="Calibri" panose="020F0502020204030204" pitchFamily="34"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1681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11-23/0880r0</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September?</a:t>
            </a:r>
          </a:p>
          <a:p>
            <a:pPr eaLnBrk="1" hangingPunct="1">
              <a:spcBef>
                <a:spcPts val="300"/>
              </a:spcBef>
            </a:pPr>
            <a:r>
              <a:rPr lang="en-US" altLang="en-US" dirty="0"/>
              <a:t>September session planning</a:t>
            </a:r>
          </a:p>
          <a:p>
            <a:pPr lvl="1" eaLnBrk="1" hangingPunct="1">
              <a:spcBef>
                <a:spcPts val="300"/>
              </a:spcBef>
            </a:pPr>
            <a:r>
              <a:rPr lang="en-US" altLang="en-US" dirty="0"/>
              <a:t>1 or 2 slots?</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July 802 plenary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7625</TotalTime>
  <Words>3428</Words>
  <Application>Microsoft Office PowerPoint</Application>
  <PresentationFormat>Widescreen</PresentationFormat>
  <Paragraphs>346</Paragraphs>
  <Slides>29</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8:00 CEST/ 13 July 2023, 13:30 CEST</vt:lpstr>
      <vt:lpstr>ARC (Architecture) – Other</vt:lpstr>
      <vt:lpstr>Prior meeting minutes</vt:lpstr>
      <vt:lpstr>IEEE Std 802 revision (P802REVc)</vt:lpstr>
      <vt:lpstr>P802REVc – update and EPD/LPD</vt:lpstr>
      <vt:lpstr>Define “IEEE 802 Network”</vt:lpstr>
      <vt:lpstr>Define “IEEE 802 Network”</vt:lpstr>
      <vt:lpstr>Define “IEEE 802 Network”</vt:lpstr>
      <vt:lpstr>Define “IEEE 802 Network” - 2</vt:lpstr>
      <vt:lpstr>Define “IEEE 802 Network” – Some quotes</vt:lpstr>
      <vt:lpstr>Define “IEEE 802 Network” – Some quotes</vt:lpstr>
      <vt:lpstr>Telecon notes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109</cp:revision>
  <cp:lastPrinted>1601-01-01T00:00:00Z</cp:lastPrinted>
  <dcterms:created xsi:type="dcterms:W3CDTF">2021-01-26T19:12:38Z</dcterms:created>
  <dcterms:modified xsi:type="dcterms:W3CDTF">2023-07-11T07:55:25Z</dcterms:modified>
</cp:coreProperties>
</file>