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1" r:id="rId23"/>
    <p:sldId id="296" r:id="rId24"/>
    <p:sldId id="297" r:id="rId25"/>
    <p:sldId id="298" r:id="rId26"/>
    <p:sldId id="299" r:id="rId27"/>
    <p:sldId id="305" r:id="rId28"/>
    <p:sldId id="306"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61" d="100"/>
          <a:sy n="61" d="100"/>
        </p:scale>
        <p:origin x="39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1-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880-00-0arc-revised-annex-g-containing-example-frame-exchange-sequence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10:30 CET/</a:t>
            </a:r>
            <a:br>
              <a:rPr lang="en-US" altLang="en-US" dirty="0"/>
            </a:br>
            <a:r>
              <a:rPr lang="en-US" altLang="en-US" dirty="0"/>
              <a:t>13 July 2023, 13:30 CET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11-23/0838r0</a:t>
            </a:r>
            <a:r>
              <a:rPr lang="en-US" sz="2400" dirty="0"/>
              <a:t>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11-23/1039r1</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a:t>
            </a:r>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forward user data frames according to IEEE 802 medium access control (MAC) addresses, and IEEE 802 MAC addresses identify the endpoints of the communication.</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11-23/0880r0</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September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7477</TotalTime>
  <Words>3306</Words>
  <Application>Microsoft Office PowerPoint</Application>
  <PresentationFormat>Widescreen</PresentationFormat>
  <Paragraphs>334</Paragraphs>
  <Slides>28</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10:30 CET/ 13 July 2023, 13:30 CET</vt:lpstr>
      <vt:lpstr>ARC (Architecture) – Other</vt:lpstr>
      <vt:lpstr>Prior meeting minutes</vt:lpstr>
      <vt:lpstr>IEEE Std 802 revision (P802REVc)</vt:lpstr>
      <vt:lpstr>P802REVc – update and EPD/LPD</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105</cp:revision>
  <cp:lastPrinted>1601-01-01T00:00:00Z</cp:lastPrinted>
  <dcterms:created xsi:type="dcterms:W3CDTF">2021-01-26T19:12:38Z</dcterms:created>
  <dcterms:modified xsi:type="dcterms:W3CDTF">2023-07-07T23:36:48Z</dcterms:modified>
</cp:coreProperties>
</file>