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8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9" r:id="rId20"/>
    <p:sldId id="2367"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98505" autoAdjust="0"/>
  </p:normalViewPr>
  <p:slideViewPr>
    <p:cSldViewPr>
      <p:cViewPr varScale="1">
        <p:scale>
          <a:sx n="97" d="100"/>
          <a:sy n="97" d="100"/>
        </p:scale>
        <p:origin x="708"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2919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802.11-23/0968r0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0-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880-00-0arc-revised-annex-g-containing-example-frame-exchange-sequenc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2023-06-04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15364"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11 July 2023, 10:30 ET/</a:t>
            </a:r>
            <a:br>
              <a:rPr lang="en-US" altLang="en-US" dirty="0"/>
            </a:br>
            <a:r>
              <a:rPr lang="en-US" altLang="en-US" dirty="0"/>
              <a:t>13 July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IEEE Std 802 project</a:t>
            </a:r>
          </a:p>
          <a:p>
            <a:pPr lvl="2" eaLnBrk="1" hangingPunct="1">
              <a:lnSpc>
                <a:spcPct val="90000"/>
              </a:lnSpc>
              <a:spcBef>
                <a:spcPts val="0"/>
              </a:spcBef>
              <a:spcAft>
                <a:spcPts val="0"/>
              </a:spcAft>
              <a:defRPr/>
            </a:pPr>
            <a:r>
              <a:rPr lang="en-US" sz="2000" dirty="0"/>
              <a:t>For 802REVc: Define “IEEE 802 Network”</a:t>
            </a:r>
            <a:endParaRPr lang="en-US" sz="2200" dirty="0"/>
          </a:p>
          <a:p>
            <a:pPr lvl="1" eaLnBrk="1" hangingPunct="1">
              <a:lnSpc>
                <a:spcPct val="90000"/>
              </a:lnSpc>
              <a:spcBef>
                <a:spcPts val="0"/>
              </a:spcBef>
              <a:spcAft>
                <a:spcPts val="0"/>
              </a:spcAft>
              <a:defRPr/>
            </a:pPr>
            <a:r>
              <a:rPr lang="en-US" sz="2400" dirty="0"/>
              <a:t>Annex G way forward</a:t>
            </a:r>
          </a:p>
          <a:p>
            <a:pPr lvl="1" eaLnBrk="1" hangingPunct="1">
              <a:lnSpc>
                <a:spcPct val="90000"/>
              </a:lnSpc>
              <a:spcBef>
                <a:spcPts val="0"/>
              </a:spcBef>
              <a:spcAft>
                <a:spcPts val="0"/>
              </a:spcAft>
              <a:defRPr/>
            </a:pPr>
            <a:r>
              <a:rPr lang="en-US" sz="2400" dirty="0"/>
              <a:t>WBA liaison on QoS: </a:t>
            </a:r>
            <a:r>
              <a:rPr lang="en-US" sz="2400" dirty="0">
                <a:hlinkClick r:id="rId3"/>
              </a:rPr>
              <a:t>11-23/0838r0</a:t>
            </a:r>
            <a:r>
              <a:rPr lang="en-US" sz="2400" dirty="0"/>
              <a:t> </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&lt;11-23/0651&gt;</a:t>
            </a:r>
          </a:p>
          <a:p>
            <a:pPr marL="400050" lvl="1" indent="0" eaLnBrk="1" hangingPunct="1">
              <a:lnSpc>
                <a:spcPct val="90000"/>
              </a:lnSpc>
              <a:spcBef>
                <a:spcPts val="300"/>
              </a:spcBef>
              <a:buNone/>
              <a:defRPr/>
            </a:pPr>
            <a:r>
              <a:rPr lang="en-US" sz="2400" b="1" dirty="0">
                <a:solidFill>
                  <a:srgbClr val="000000"/>
                </a:solidFill>
              </a:rPr>
              <a:t>June 12 telecon: &lt;</a:t>
            </a:r>
            <a:r>
              <a:rPr lang="en-US" sz="2400" b="1" dirty="0" err="1">
                <a:solidFill>
                  <a:srgbClr val="000000"/>
                </a:solidFill>
              </a:rPr>
              <a:t>tbd</a:t>
            </a:r>
            <a:r>
              <a:rPr lang="en-US" sz="2400" b="1" dirty="0">
                <a:solidFill>
                  <a:srgbClr val="000000"/>
                </a:solidFill>
              </a:rPr>
              <a:t>&gt;</a:t>
            </a:r>
          </a:p>
          <a:p>
            <a:pPr marL="400050" lvl="1" indent="0" eaLnBrk="1" hangingPunct="1">
              <a:lnSpc>
                <a:spcPct val="90000"/>
              </a:lnSpc>
              <a:spcBef>
                <a:spcPts val="300"/>
              </a:spcBef>
              <a:buNone/>
              <a:defRPr/>
            </a:pPr>
            <a:r>
              <a:rPr lang="en-US" sz="2400" b="1" dirty="0">
                <a:solidFill>
                  <a:srgbClr val="000000"/>
                </a:solidFill>
              </a:rPr>
              <a:t>June 26 telecon: &lt;</a:t>
            </a:r>
            <a:r>
              <a:rPr lang="en-US" sz="2400" b="1" dirty="0" err="1">
                <a:solidFill>
                  <a:srgbClr val="000000"/>
                </a:solidFill>
              </a:rPr>
              <a:t>tbd</a:t>
            </a:r>
            <a:r>
              <a:rPr lang="en-US" sz="2400" b="1" dirty="0">
                <a:solidFill>
                  <a:srgbClr val="000000"/>
                </a:solidFill>
              </a:rPr>
              <a:t>&gt;</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Background/overview information is here: </a:t>
            </a:r>
            <a:r>
              <a:rPr lang="en-US" dirty="0">
                <a:hlinkClick r:id="rId3"/>
              </a:rPr>
              <a:t>11-23/0468r0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4"/>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submitted/disposition:</a:t>
            </a:r>
            <a:r>
              <a:rPr lang="en-US" b="0" dirty="0">
                <a:solidFill>
                  <a:srgbClr val="333333"/>
                </a:solidFill>
                <a:latin typeface="+mj-lt"/>
              </a:rPr>
              <a:t> </a:t>
            </a:r>
            <a:r>
              <a:rPr lang="en-US" b="0" dirty="0">
                <a:solidFill>
                  <a:srgbClr val="333333"/>
                </a:solidFill>
                <a:latin typeface="+mj-lt"/>
                <a:hlinkClick r:id="rId5"/>
              </a:rPr>
              <a:t>ec-23/0057r4</a:t>
            </a:r>
            <a:r>
              <a:rPr lang="en-US" b="0" dirty="0">
                <a:solidFill>
                  <a:srgbClr val="333333"/>
                </a:solidFill>
                <a:latin typeface="+mj-lt"/>
              </a:rPr>
              <a:t> </a:t>
            </a:r>
            <a:endParaRPr lang="en-US" b="0" dirty="0"/>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Assignment: Define “IEEE 802 Network”</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p>
          <a:p>
            <a:pPr marL="1143000" lvl="3" indent="-342900">
              <a:lnSpc>
                <a:spcPct val="90000"/>
              </a:lnSpc>
              <a:spcBef>
                <a:spcPts val="0"/>
              </a:spcBef>
              <a:spcAft>
                <a:spcPts val="600"/>
              </a:spcAft>
              <a:buFont typeface="Arial" pitchFamily="34" charset="0"/>
              <a:buChar char="•"/>
              <a:defRPr/>
            </a:pPr>
            <a:r>
              <a:rPr lang="en-US" sz="2000" dirty="0">
                <a:solidFill>
                  <a:schemeClr val="accent2">
                    <a:lumMod val="75000"/>
                  </a:schemeClr>
                </a:solidFill>
              </a:rPr>
              <a:t>802.11’s “Portal”</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3"/>
              </a:rPr>
              <a:t>11-23/0880r0</a:t>
            </a:r>
            <a:r>
              <a:rPr lang="en-US" sz="2200" b="0" dirty="0"/>
              <a:t> (Harry </a:t>
            </a:r>
            <a:r>
              <a:rPr lang="en-US" sz="2200" b="0" dirty="0" err="1"/>
              <a:t>Bims</a:t>
            </a:r>
            <a:r>
              <a:rPr lang="en-US" sz="2200" b="0" dirty="0"/>
              <a:t>)</a:t>
            </a:r>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September?</a:t>
            </a:r>
          </a:p>
          <a:p>
            <a:pPr eaLnBrk="1" hangingPunct="1">
              <a:spcBef>
                <a:spcPts val="300"/>
              </a:spcBef>
            </a:pPr>
            <a:r>
              <a:rPr lang="en-US" altLang="en-US" dirty="0"/>
              <a:t>July session planning</a:t>
            </a:r>
          </a:p>
          <a:p>
            <a:pPr lvl="1" eaLnBrk="1" hangingPunct="1">
              <a:spcBef>
                <a:spcPts val="300"/>
              </a:spcBef>
            </a:pPr>
            <a:r>
              <a:rPr lang="en-US" altLang="en-US" dirty="0"/>
              <a:t>1 or 2 slots?</a:t>
            </a:r>
          </a:p>
          <a:p>
            <a:pPr lvl="1" eaLnBrk="1" hangingPunct="1">
              <a:spcBef>
                <a:spcPts val="300"/>
              </a:spcBef>
            </a:pPr>
            <a:r>
              <a:rPr lang="en-US" altLang="en-US" dirty="0"/>
              <a:t>Topics? Annex G, 802REVc, WBA QoS liaison presentation</a:t>
            </a:r>
          </a:p>
          <a:p>
            <a:pPr eaLnBrk="1" hangingPunct="1">
              <a:spcBef>
                <a:spcPts val="300"/>
              </a:spcBef>
            </a:pPr>
            <a:r>
              <a:rPr lang="en-US" altLang="en-US" dirty="0"/>
              <a:t>Next Teleconference(s):</a:t>
            </a:r>
          </a:p>
          <a:p>
            <a:pPr lvl="1" eaLnBrk="1" hangingPunct="1">
              <a:spcBef>
                <a:spcPts val="300"/>
              </a:spcBef>
            </a:pPr>
            <a:r>
              <a:rPr lang="en-US" altLang="en-US" dirty="0"/>
              <a:t>July to September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104913</TotalTime>
  <Words>2080</Words>
  <Application>Microsoft Office PowerPoint</Application>
  <PresentationFormat>On-screen Show (4:3)</PresentationFormat>
  <Paragraphs>204</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ARC-SC-agenda-July-2023</vt:lpstr>
      <vt:lpstr>Abstract</vt:lpstr>
      <vt:lpstr>IEEE 802.11   Architecture Standing Committee</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2023, 10:30 ET/ 13 July 2023, 13:30ET</vt:lpstr>
      <vt:lpstr>ARC (Architecture) – Other</vt:lpstr>
      <vt:lpstr>Prior meeting minutes</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1161</cp:revision>
  <cp:lastPrinted>1998-02-10T13:28:06Z</cp:lastPrinted>
  <dcterms:created xsi:type="dcterms:W3CDTF">2009-07-15T16:38:20Z</dcterms:created>
  <dcterms:modified xsi:type="dcterms:W3CDTF">2023-06-04T23:15:42Z</dcterms:modified>
</cp:coreProperties>
</file>