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1" d="100"/>
          <a:sy n="71" d="100"/>
        </p:scale>
        <p:origin x="72" y="28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6-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4-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152-07-00bh-ieee-802-11bh-lb274-comments.xlsx" TargetMode="External"/><Relationship Id="rId13" Type="http://schemas.openxmlformats.org/officeDocument/2006/relationships/hyperlink" Target="https://mentor.ieee.org/802.11/dcn/23/11-23-1261-01-00bh-802-11bh-d1-0-cr-rejects.doc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12" Type="http://schemas.openxmlformats.org/officeDocument/2006/relationships/hyperlink" Target="https://mentor.ieee.org/802.11/dcn/23/11-23-1250-00-00bh-cr-for-cids-in-annex-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5-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62-00-00bh-lb274-cr-for-cid7-21-114.ppt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13" Type="http://schemas.openxmlformats.org/officeDocument/2006/relationships/hyperlink" Target="https://mentor.ieee.org/802.11/dcn/23/11-23-1280-00-00bh-cid-28-resolution-proposal.docx" TargetMode="External"/><Relationship Id="rId3" Type="http://schemas.openxmlformats.org/officeDocument/2006/relationships/hyperlink" Target="https://mentor.ieee.org/802.11/dcn/22/11-22-0651-20-00bh-tgbh-motions-list.pptx" TargetMode="External"/><Relationship Id="rId7" Type="http://schemas.openxmlformats.org/officeDocument/2006/relationships/hyperlink" Target="https://mentor.ieee.org/802.11/dcn/22/11-22-0653-00-0000-2022-march-wba-whitepaper-re-device-identification.pdf" TargetMode="External"/><Relationship Id="rId12" Type="http://schemas.openxmlformats.org/officeDocument/2006/relationships/hyperlink" Target="https://mentor.ieee.org/802.11/dcn/23/11-23-1261-01-00bh-802-11bh-d1-0-cr-reject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11" Type="http://schemas.openxmlformats.org/officeDocument/2006/relationships/hyperlink" Target="https://mentor.ieee.org/802.11/dcn/23/11-23-1250-00-00bh-cr-for-cids-in-annex-b.docx" TargetMode="External"/><Relationship Id="rId5" Type="http://schemas.openxmlformats.org/officeDocument/2006/relationships/hyperlink" Target="https://mentor.ieee.org/802.11/dcn/21/11-21-1141-00-00bh-excerpts-of-wba-document-wi-fi-id-scope.pptx" TargetMode="External"/><Relationship Id="rId10" Type="http://schemas.openxmlformats.org/officeDocument/2006/relationships/hyperlink" Target="https://mentor.ieee.org/802.11/dcn/23/11-23-1245-06-00bh-cid-resolutions-irm-1.doc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09-00bh-ieee-802-11bh-lb274-comments.xlsx" TargetMode="External"/><Relationship Id="rId14" Type="http://schemas.openxmlformats.org/officeDocument/2006/relationships/hyperlink" Target="https://mentor.ieee.org/802.11/dcn/23/11-23-1285-00-00bh-lb274-cid-resolutions.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Stephen Orr</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 Stephen Orr</a:t>
            </a:r>
          </a:p>
          <a:p>
            <a:r>
              <a:rPr lang="en-US" sz="2800" dirty="0">
                <a:solidFill>
                  <a:schemeClr val="tx1"/>
                </a:solidFill>
              </a:rPr>
              <a:t>Second: Jay Yang</a:t>
            </a:r>
          </a:p>
          <a:p>
            <a:endParaRPr lang="en-US" sz="2800" dirty="0">
              <a:solidFill>
                <a:schemeClr val="tx1"/>
              </a:solidFill>
            </a:endParaRPr>
          </a:p>
          <a:p>
            <a:r>
              <a:rPr lang="en-US" sz="2800" dirty="0">
                <a:solidFill>
                  <a:schemeClr val="tx1"/>
                </a:solidFill>
              </a:rPr>
              <a:t>Result: Yes: 16, No: 0, Abstain: 2 (Motion passes)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7"/>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11-23/1152r6</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21 &amp; 114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11"/>
              </a:rPr>
              <a:t>11-23/1245r4</a:t>
            </a:r>
            <a:r>
              <a:rPr lang="en-US" sz="1800"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TGbi coordination around MAC address usage</a:t>
            </a:r>
          </a:p>
          <a:p>
            <a:pPr marL="457200" indent="-457200">
              <a:lnSpc>
                <a:spcPct val="70000"/>
              </a:lnSpc>
              <a:spcBef>
                <a:spcPts val="300"/>
              </a:spcBef>
              <a:spcAft>
                <a:spcPts val="600"/>
              </a:spcAft>
              <a:buFont typeface="Arial" panose="020B0604020202020204" pitchFamily="34" charset="0"/>
              <a:buChar char="•"/>
              <a:defRPr/>
            </a:pPr>
            <a:r>
              <a:rPr lang="en-US" dirty="0"/>
              <a:t>Discussion on response to WBA liaisons: </a:t>
            </a: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7"/>
              </a:rPr>
              <a:t>11-23/0888r0</a:t>
            </a:r>
            <a:r>
              <a:rPr lang="en-US" sz="2400" b="0" dirty="0"/>
              <a:t> Stephen Orr</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 </a:t>
            </a:r>
            <a:r>
              <a:rPr lang="en-US" b="0" dirty="0">
                <a:hlinkClick r:id="rId8"/>
              </a:rPr>
              <a:t>11-23/1152r7</a:t>
            </a:r>
            <a:r>
              <a:rPr lang="en-US" b="0" dirty="0"/>
              <a:t>, Topics list (next slide)</a:t>
            </a:r>
          </a:p>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9"/>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a:t>
            </a:r>
            <a:r>
              <a:rPr lang="en-US" dirty="0">
                <a:hlinkClick r:id="rId10"/>
              </a:rPr>
              <a:t>11-23/1262r0</a:t>
            </a:r>
            <a:r>
              <a:rPr lang="en-US" dirty="0"/>
              <a:t> (Mutgan)</a:t>
            </a:r>
          </a:p>
          <a:p>
            <a:pPr marL="857250" lvl="1" indent="-457200">
              <a:lnSpc>
                <a:spcPct val="70000"/>
              </a:lnSpc>
              <a:spcBef>
                <a:spcPts val="300"/>
              </a:spcBef>
              <a:spcAft>
                <a:spcPts val="600"/>
              </a:spcAft>
              <a:buFont typeface="Arial" panose="020B0604020202020204" pitchFamily="34" charset="0"/>
              <a:buChar char="•"/>
              <a:defRPr/>
            </a:pPr>
            <a:r>
              <a:rPr lang="en-US" dirty="0"/>
              <a:t>Continue </a:t>
            </a:r>
            <a:r>
              <a:rPr lang="en-US" dirty="0">
                <a:hlinkClick r:id="rId11"/>
              </a:rPr>
              <a:t>11-23/1245r5</a:t>
            </a:r>
            <a:r>
              <a:rPr lang="en-US"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dirty="0"/>
              <a:t>Annex B, CIDs 110, 152 - </a:t>
            </a:r>
            <a:r>
              <a:rPr lang="en-US" dirty="0">
                <a:hlinkClick r:id="rId12"/>
              </a:rPr>
              <a:t>11-23/1250r0</a:t>
            </a:r>
            <a:r>
              <a:rPr lang="en-US" dirty="0"/>
              <a:t> (Yang)</a:t>
            </a:r>
          </a:p>
          <a:p>
            <a:pPr marL="857250" lvl="1" indent="-457200">
              <a:lnSpc>
                <a:spcPct val="70000"/>
              </a:lnSpc>
              <a:spcBef>
                <a:spcPts val="300"/>
              </a:spcBef>
              <a:spcAft>
                <a:spcPts val="600"/>
              </a:spcAft>
              <a:buFont typeface="Arial" panose="020B0604020202020204" pitchFamily="34" charset="0"/>
              <a:buChar char="•"/>
              <a:defRPr/>
            </a:pPr>
            <a:r>
              <a:rPr lang="en-US" dirty="0"/>
              <a:t>CID 138 - </a:t>
            </a:r>
            <a:r>
              <a:rPr lang="en-US" dirty="0">
                <a:hlinkClick r:id="rId13"/>
              </a:rPr>
              <a:t>11-23/1261r1</a:t>
            </a:r>
            <a:r>
              <a:rPr lang="en-US" dirty="0"/>
              <a:t> (Lumbatis)</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 Yang?</a:t>
            </a:r>
          </a:p>
          <a:p>
            <a:pPr marL="857250" lvl="1" indent="-457200">
              <a:lnSpc>
                <a:spcPct val="70000"/>
              </a:lnSpc>
              <a:spcBef>
                <a:spcPts val="300"/>
              </a:spcBef>
              <a:spcAft>
                <a:spcPts val="600"/>
              </a:spcAft>
              <a:buFont typeface="Arial" panose="020B0604020202020204" pitchFamily="34" charset="0"/>
              <a:buChar char="•"/>
              <a:defRPr/>
            </a:pPr>
            <a:r>
              <a:rPr lang="en-US" dirty="0"/>
              <a:t>IRM Status/Device ID Status – pending presentation from a proponent of keeping this feature</a:t>
            </a:r>
          </a:p>
          <a:p>
            <a:pPr marL="1257300" lvl="2" indent="-457200">
              <a:lnSpc>
                <a:spcPct val="70000"/>
              </a:lnSpc>
              <a:spcBef>
                <a:spcPts val="300"/>
              </a:spcBef>
              <a:spcAft>
                <a:spcPts val="600"/>
              </a:spcAft>
              <a:buFont typeface="Arial" panose="020B0604020202020204" pitchFamily="34" charset="0"/>
              <a:buChar char="•"/>
              <a:defRPr/>
            </a:pPr>
            <a:r>
              <a:rPr lang="en-US" dirty="0"/>
              <a:t>Numerous CIDs depending on decision to keep it, that request changes to the feature text (marked with “Status field topic” in the spreadsheet Notes column)</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28, etc.)</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066800"/>
            <a:ext cx="10820399" cy="57912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July Plenary meetings: Monday, 08:00-10:00; Tuesday, 13:30-15:30; Wednesday 8:00-10:00; Thursday 8:00-10:00</a:t>
            </a:r>
            <a:endParaRPr lang="en-US" altLang="en-US" sz="1800" u="sng" dirty="0"/>
          </a:p>
          <a:p>
            <a:pPr marL="457200" indent="-457200">
              <a:lnSpc>
                <a:spcPct val="70000"/>
              </a:lnSpc>
              <a:spcBef>
                <a:spcPts val="300"/>
              </a:spcBef>
              <a:spcAft>
                <a:spcPts val="600"/>
              </a:spcAft>
              <a:buFont typeface="Arial" panose="020B0604020202020204" pitchFamily="34" charset="0"/>
              <a:buChar char="•"/>
              <a:defRPr/>
            </a:pPr>
            <a:r>
              <a:rPr lang="en-US" dirty="0"/>
              <a:t>Teleconference and September planning </a:t>
            </a:r>
            <a:r>
              <a:rPr lang="en-US" b="0" dirty="0"/>
              <a:t>(next slides)</a:t>
            </a:r>
          </a:p>
          <a:p>
            <a:pPr marL="457200" indent="-457200">
              <a:lnSpc>
                <a:spcPct val="70000"/>
              </a:lnSpc>
              <a:spcBef>
                <a:spcPts val="300"/>
              </a:spcBef>
              <a:spcAft>
                <a:spcPts val="600"/>
              </a:spcAft>
              <a:buFont typeface="Arial" panose="020B0604020202020204" pitchFamily="34" charset="0"/>
              <a:buChar char="•"/>
              <a:defRPr/>
            </a:pPr>
            <a:r>
              <a:rPr lang="en-US" dirty="0"/>
              <a:t>Motion on completed resolutions </a:t>
            </a:r>
            <a:r>
              <a:rPr lang="en-US" b="0" dirty="0"/>
              <a:t>(</a:t>
            </a:r>
            <a:r>
              <a:rPr lang="en-US" b="0" dirty="0">
                <a:hlinkClick r:id="rId3"/>
              </a:rPr>
              <a:t>11-22/0651r20</a:t>
            </a:r>
            <a:r>
              <a:rPr lang="en-US" b="0" dirty="0"/>
              <a:t>, Motion #19)</a:t>
            </a:r>
          </a:p>
          <a:p>
            <a:pPr marL="457200" indent="-457200">
              <a:lnSpc>
                <a:spcPct val="70000"/>
              </a:lnSpc>
              <a:spcBef>
                <a:spcPts val="300"/>
              </a:spcBef>
              <a:spcAft>
                <a:spcPts val="0"/>
              </a:spcAft>
              <a:buFont typeface="Arial" panose="020B0604020202020204" pitchFamily="34" charset="0"/>
              <a:buChar char="•"/>
              <a:defRPr/>
            </a:pPr>
            <a:r>
              <a:rPr lang="en-US"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0"/>
              </a:spcAft>
              <a:buFont typeface="Arial" panose="020B0604020202020204" pitchFamily="34" charset="0"/>
              <a:buChar char="•"/>
              <a:defRPr/>
            </a:pPr>
            <a:r>
              <a:rPr lang="en-US" dirty="0"/>
              <a:t>Comment Resolution -</a:t>
            </a:r>
            <a:r>
              <a:rPr lang="en-US" b="0" dirty="0"/>
              <a:t> </a:t>
            </a:r>
            <a:r>
              <a:rPr lang="en-US" b="0" dirty="0">
                <a:hlinkClick r:id="rId9"/>
              </a:rPr>
              <a:t>11-23/1152r9</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1800" dirty="0"/>
              <a:t>Continue </a:t>
            </a:r>
            <a:r>
              <a:rPr lang="en-US" sz="1800" dirty="0">
                <a:hlinkClick r:id="rId10"/>
              </a:rPr>
              <a:t>11-23/1245r6</a:t>
            </a:r>
            <a:r>
              <a:rPr lang="en-US" sz="1800" dirty="0"/>
              <a:t> (Numerous CIDs) (Smith) (up to 1 hour)</a:t>
            </a:r>
          </a:p>
          <a:p>
            <a:pPr marL="857250" lvl="1" indent="-457200">
              <a:lnSpc>
                <a:spcPct val="70000"/>
              </a:lnSpc>
              <a:spcBef>
                <a:spcPts val="300"/>
              </a:spcBef>
              <a:spcAft>
                <a:spcPts val="600"/>
              </a:spcAft>
              <a:buFont typeface="Arial" panose="020B0604020202020204" pitchFamily="34" charset="0"/>
              <a:buChar char="•"/>
              <a:defRPr/>
            </a:pPr>
            <a:r>
              <a:rPr lang="en-US" sz="1800" dirty="0"/>
              <a:t>Annex B, CIDs 110, 152 - </a:t>
            </a:r>
            <a:r>
              <a:rPr lang="en-US" sz="1800" dirty="0">
                <a:hlinkClick r:id="rId11"/>
              </a:rPr>
              <a:t>11-23/1250r0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t>CID 138 - </a:t>
            </a:r>
            <a:r>
              <a:rPr lang="en-US" sz="1800" dirty="0">
                <a:hlinkClick r:id="rId12"/>
              </a:rPr>
              <a:t>11-23/1261r1</a:t>
            </a:r>
            <a:r>
              <a:rPr lang="en-US" sz="1800" dirty="0"/>
              <a:t> (Lumbatis)</a:t>
            </a:r>
          </a:p>
          <a:p>
            <a:pPr marL="857250" lvl="1" indent="-457200">
              <a:lnSpc>
                <a:spcPct val="70000"/>
              </a:lnSpc>
              <a:spcBef>
                <a:spcPts val="300"/>
              </a:spcBef>
              <a:spcAft>
                <a:spcPts val="600"/>
              </a:spcAft>
              <a:buFont typeface="Arial" panose="020B0604020202020204" pitchFamily="34" charset="0"/>
              <a:buChar char="•"/>
              <a:defRPr/>
            </a:pPr>
            <a:r>
              <a:rPr lang="en-US" sz="1800" dirty="0"/>
              <a:t>CID 28 - </a:t>
            </a:r>
            <a:r>
              <a:rPr lang="en-US" sz="1800" dirty="0">
                <a:hlinkClick r:id="rId13"/>
              </a:rPr>
              <a:t>11-23/1280r0</a:t>
            </a:r>
            <a:r>
              <a:rPr lang="en-US" sz="1800" dirty="0"/>
              <a:t> (Henry)</a:t>
            </a:r>
          </a:p>
          <a:p>
            <a:pPr marL="857250" lvl="1" indent="-457200">
              <a:lnSpc>
                <a:spcPct val="70000"/>
              </a:lnSpc>
              <a:spcBef>
                <a:spcPts val="300"/>
              </a:spcBef>
              <a:spcAft>
                <a:spcPts val="600"/>
              </a:spcAft>
              <a:buFont typeface="Arial" panose="020B0604020202020204" pitchFamily="34" charset="0"/>
              <a:buChar char="•"/>
              <a:defRPr/>
            </a:pPr>
            <a:r>
              <a:rPr lang="en-US" sz="1800" dirty="0" err="1"/>
              <a:t>Misc</a:t>
            </a:r>
            <a:r>
              <a:rPr lang="en-US" sz="1800" dirty="0"/>
              <a:t> CIDs </a:t>
            </a:r>
            <a:r>
              <a:rPr lang="en-US" sz="1800" dirty="0">
                <a:hlinkClick r:id="rId14"/>
              </a:rPr>
              <a:t>11-23/1285r0</a:t>
            </a:r>
            <a:r>
              <a:rPr lang="en-US" sz="1800" dirty="0"/>
              <a:t> (Mutgan)</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58363</TotalTime>
  <Words>3045</Words>
  <Application>Microsoft Office PowerPoint</Application>
  <PresentationFormat>Widescreen</PresentationFormat>
  <Paragraphs>355</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IEEE Store</vt:lpstr>
      <vt:lpstr>TGbh Agenda – 11 July 2023, 13:30-15:30 CET</vt:lpstr>
      <vt:lpstr>TGbh Agenda – 12 July 2023, 08:00-10:00 CET</vt:lpstr>
      <vt:lpstr>Comment topics list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443</cp:revision>
  <cp:lastPrinted>1601-01-01T00:00:00Z</cp:lastPrinted>
  <dcterms:created xsi:type="dcterms:W3CDTF">2021-01-26T19:12:38Z</dcterms:created>
  <dcterms:modified xsi:type="dcterms:W3CDTF">2023-07-12T16:34:55Z</dcterms:modified>
</cp:coreProperties>
</file>