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314" r:id="rId24"/>
    <p:sldId id="2367" r:id="rId25"/>
    <p:sldId id="2393"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5" d="100"/>
          <a:sy n="75" d="100"/>
        </p:scale>
        <p:origin x="66" y="20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2-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152-06-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2-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35-00-00bh-cr-for-cids-in-subclause-6-3.doc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1152-05-00bh-ieee-802-11bh-lb274-comments.xls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152-05-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Secretary – Stephen McCann</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 - Defer</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 - Defer</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11-23/0857r2</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a:t>
            </a:r>
          </a:p>
          <a:p>
            <a:r>
              <a:rPr lang="en-US" sz="2800" dirty="0">
                <a:solidFill>
                  <a:schemeClr val="tx1"/>
                </a:solidFill>
              </a:rPr>
              <a:t>Second:</a:t>
            </a:r>
          </a:p>
          <a:p>
            <a:endParaRPr lang="en-US" sz="2800" dirty="0">
              <a:solidFill>
                <a:schemeClr val="tx1"/>
              </a:solidFill>
            </a:endParaRPr>
          </a:p>
          <a:p>
            <a:r>
              <a:rPr lang="en-US" sz="2800" dirty="0">
                <a:solidFill>
                  <a:schemeClr val="tx1"/>
                </a:solidFill>
              </a:rPr>
              <a:t>Result: Yes: , No: , Abstain:  (Motion passes/fails)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sz="2800" dirty="0"/>
              <a:t>Approve May interim minutes </a:t>
            </a:r>
            <a:r>
              <a:rPr lang="en-US" sz="2800" b="0" dirty="0"/>
              <a:t>(slide 17)</a:t>
            </a:r>
          </a:p>
          <a:p>
            <a:pPr marL="457200" indent="-457200">
              <a:lnSpc>
                <a:spcPct val="70000"/>
              </a:lnSpc>
              <a:spcBef>
                <a:spcPts val="300"/>
              </a:spcBef>
              <a:spcAft>
                <a:spcPts val="600"/>
              </a:spcAft>
              <a:buFont typeface="Arial" panose="020B0604020202020204" pitchFamily="34" charset="0"/>
              <a:buChar char="•"/>
              <a:defRPr/>
            </a:pPr>
            <a:r>
              <a:rPr lang="en-US" sz="2800" dirty="0"/>
              <a:t>Publication of D1.0 motion </a:t>
            </a:r>
            <a:r>
              <a:rPr lang="en-US" sz="2800" b="0" dirty="0"/>
              <a:t>(slide 20)</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7"/>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a:t>
            </a:r>
            <a:r>
              <a:rPr lang="en-US" sz="2800" b="0" dirty="0"/>
              <a:t> </a:t>
            </a:r>
            <a:r>
              <a:rPr lang="en-US" sz="2800" b="0" dirty="0">
                <a:hlinkClick r:id="rId8"/>
              </a:rPr>
              <a:t>11-23/1152r6</a:t>
            </a:r>
            <a:r>
              <a:rPr lang="en-US" sz="2800" b="0" dirty="0"/>
              <a:t> (start at blue line, CID 20)</a:t>
            </a:r>
            <a:endParaRPr lang="en-US" sz="1800" dirty="0"/>
          </a:p>
          <a:p>
            <a:pPr marL="857250" lvl="1" indent="-457200">
              <a:lnSpc>
                <a:spcPct val="70000"/>
              </a:lnSpc>
              <a:spcBef>
                <a:spcPts val="300"/>
              </a:spcBef>
              <a:spcAft>
                <a:spcPts val="600"/>
              </a:spcAft>
              <a:buFont typeface="Arial" panose="020B0604020202020204" pitchFamily="34" charset="0"/>
              <a:buChar char="•"/>
              <a:defRPr/>
            </a:pPr>
            <a:r>
              <a:rPr lang="en-US" sz="1800" dirty="0"/>
              <a:t>802c (CID 228), and CIDs 7 &amp; 21 (address collision problem) - </a:t>
            </a:r>
            <a:r>
              <a:rPr lang="en-US" sz="1800" dirty="0">
                <a:hlinkClick r:id="rId9"/>
              </a:rPr>
              <a:t>11-23/1231r0</a:t>
            </a:r>
            <a:r>
              <a:rPr lang="en-US" sz="1800" dirty="0"/>
              <a:t> (</a:t>
            </a:r>
            <a:r>
              <a:rPr lang="en-US" sz="1800" dirty="0" err="1"/>
              <a:t>DeLaOliva</a:t>
            </a:r>
            <a:r>
              <a:rPr lang="en-US" sz="1800" dirty="0"/>
              <a:t>)</a:t>
            </a:r>
          </a:p>
          <a:p>
            <a:pPr marL="857250" lvl="1" indent="-457200">
              <a:lnSpc>
                <a:spcPct val="70000"/>
              </a:lnSpc>
              <a:spcBef>
                <a:spcPts val="300"/>
              </a:spcBef>
              <a:spcAft>
                <a:spcPts val="600"/>
              </a:spcAft>
              <a:buFont typeface="Arial" panose="020B0604020202020204" pitchFamily="34" charset="0"/>
              <a:buChar char="•"/>
              <a:defRPr/>
            </a:pPr>
            <a:r>
              <a:rPr lang="en-US" sz="1800" dirty="0"/>
              <a:t>CIDs 78, 95, 96, 142 - </a:t>
            </a:r>
            <a:r>
              <a:rPr lang="en-US" sz="1800" dirty="0">
                <a:hlinkClick r:id="rId10"/>
              </a:rPr>
              <a:t>11-23/1235r0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hlinkClick r:id="rId11"/>
              </a:rPr>
              <a:t>11-23/1245r2</a:t>
            </a:r>
            <a:r>
              <a:rPr lang="en-US" sz="1800"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3"/>
              </a:rPr>
              <a:t>11-23/1152r5</a:t>
            </a:r>
            <a:endParaRPr lang="en-US" sz="2800" b="0" dirty="0"/>
          </a:p>
          <a:p>
            <a:pPr marL="857250" lvl="1" indent="-457200">
              <a:lnSpc>
                <a:spcPct val="70000"/>
              </a:lnSpc>
              <a:spcBef>
                <a:spcPts val="300"/>
              </a:spcBef>
              <a:spcAft>
                <a:spcPts val="600"/>
              </a:spcAft>
              <a:buFont typeface="Arial" panose="020B0604020202020204" pitchFamily="34" charset="0"/>
              <a:buChar char="•"/>
              <a:defRPr/>
            </a:pPr>
            <a:r>
              <a:rPr lang="en-US" sz="2400" dirty="0"/>
              <a:t>CID 228</a:t>
            </a:r>
          </a:p>
          <a:p>
            <a:pPr marL="857250" lvl="1" indent="-457200">
              <a:lnSpc>
                <a:spcPct val="70000"/>
              </a:lnSpc>
              <a:spcBef>
                <a:spcPts val="300"/>
              </a:spcBef>
              <a:spcAft>
                <a:spcPts val="600"/>
              </a:spcAft>
              <a:buFont typeface="Arial" panose="020B0604020202020204" pitchFamily="34" charset="0"/>
              <a:buChar char="•"/>
              <a:defRPr/>
            </a:pPr>
            <a:r>
              <a:rPr lang="en-US" sz="2400" dirty="0"/>
              <a:t>802c, CID 7 &amp; 21 (address collision problem)</a:t>
            </a:r>
          </a:p>
          <a:p>
            <a:pPr marL="857250" lvl="1" indent="-457200">
              <a:lnSpc>
                <a:spcPct val="70000"/>
              </a:lnSpc>
              <a:spcBef>
                <a:spcPts val="300"/>
              </a:spcBef>
              <a:spcAft>
                <a:spcPts val="600"/>
              </a:spcAft>
              <a:buFont typeface="Arial" panose="020B0604020202020204" pitchFamily="34" charset="0"/>
              <a:buChar char="•"/>
              <a:defRPr/>
            </a:pPr>
            <a:r>
              <a:rPr lang="en-US" sz="2400" dirty="0" err="1"/>
              <a:t>REVme</a:t>
            </a:r>
            <a:r>
              <a:rPr lang="en-US" sz="2400" dirty="0"/>
              <a:t> CID 4069 (when there’s time)</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4"/>
              </a:rPr>
              <a:t>11-21/0703r0</a:t>
            </a:r>
            <a:r>
              <a:rPr lang="en-US" sz="2800" b="0" dirty="0"/>
              <a:t>, </a:t>
            </a:r>
            <a:r>
              <a:rPr lang="en-US" sz="2800" b="0" dirty="0">
                <a:hlinkClick r:id="rId5"/>
              </a:rPr>
              <a:t>11-21/1141r0</a:t>
            </a:r>
            <a:r>
              <a:rPr lang="en-US" sz="2800" b="0" dirty="0"/>
              <a:t>, </a:t>
            </a:r>
            <a:r>
              <a:rPr lang="en-US" sz="2800" b="0" dirty="0">
                <a:hlinkClick r:id="rId6"/>
              </a:rPr>
              <a:t>11-22/0668r0</a:t>
            </a:r>
            <a:r>
              <a:rPr lang="en-US" sz="2800" b="0" dirty="0"/>
              <a:t>, </a:t>
            </a:r>
            <a:r>
              <a:rPr lang="en-US" sz="2800" b="0" dirty="0">
                <a:hlinkClick r:id="rId7"/>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8"/>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September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8"/>
              </a:rPr>
              <a:t>11-23/1152r5</a:t>
            </a:r>
            <a:endParaRPr lang="en-US" sz="2800" b="0" dirty="0"/>
          </a:p>
          <a:p>
            <a:pPr marL="857250" lvl="1" indent="-457200">
              <a:lnSpc>
                <a:spcPct val="70000"/>
              </a:lnSpc>
              <a:spcBef>
                <a:spcPts val="300"/>
              </a:spcBef>
              <a:spcAft>
                <a:spcPts val="600"/>
              </a:spcAft>
              <a:buFont typeface="Arial" panose="020B0604020202020204" pitchFamily="34" charset="0"/>
              <a:buChar char="•"/>
              <a:defRPr/>
            </a:pPr>
            <a:r>
              <a:rPr lang="en-US" sz="24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2400" dirty="0" err="1"/>
              <a:t>REVme</a:t>
            </a:r>
            <a:r>
              <a:rPr lang="en-US" sz="2400" dirty="0"/>
              <a:t> CID 4069 (when there’s time)</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57129</TotalTime>
  <Words>2729</Words>
  <Application>Microsoft Office PowerPoint</Application>
  <PresentationFormat>Widescreen</PresentationFormat>
  <Paragraphs>328</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 Store</vt:lpstr>
      <vt:lpstr>TGbh Agenda – 11 July 2023, 13:30-15:30 CET</vt:lpstr>
      <vt:lpstr>TGbh Agenda – 12 July 2023, 08:00-10:00 CET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426</cp:revision>
  <cp:lastPrinted>1601-01-01T00:00:00Z</cp:lastPrinted>
  <dcterms:created xsi:type="dcterms:W3CDTF">2021-01-26T19:12:38Z</dcterms:created>
  <dcterms:modified xsi:type="dcterms:W3CDTF">2023-07-11T09:32:48Z</dcterms:modified>
</cp:coreProperties>
</file>