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95" r:id="rId20"/>
    <p:sldId id="2396" r:id="rId21"/>
    <p:sldId id="2383" r:id="rId22"/>
    <p:sldId id="2394" r:id="rId23"/>
    <p:sldId id="314" r:id="rId24"/>
    <p:sldId id="2367" r:id="rId25"/>
    <p:sldId id="2393"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61" d="100"/>
          <a:sy n="61" d="100"/>
        </p:scale>
        <p:origin x="396"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2578078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69763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802.11-23/0967r4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1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03-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857-02-00bh-minutes-tgbh-interim-meeting-may-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152-05-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10" Type="http://schemas.openxmlformats.org/officeDocument/2006/relationships/hyperlink" Target="https://mentor.ieee.org/802.11/dcn/23/11-23-1235-00-00bh-cr-for-cids-in-subclause-6-3.docx" TargetMode="External"/><Relationship Id="rId4" Type="http://schemas.openxmlformats.org/officeDocument/2006/relationships/hyperlink" Target="https://mentor.ieee.org/802.11/dcn/21/11-21-1141-00-00bh-excerpts-of-wba-document-wi-fi-id-scope.pptx" TargetMode="External"/><Relationship Id="rId9" Type="http://schemas.openxmlformats.org/officeDocument/2006/relationships/hyperlink" Target="https://mentor.ieee.org/802.11/dcn/23/11-23-1231-00-00bh-introduction-to-ieee-802c-slap.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3/11-23-1152-05-00bh-ieee-802-11bh-lb274-comments.xls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152-05-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K7v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July 2023, 8:00-10:00 CET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Secretary – Stephen McCann</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July Plenary meetings: Monday, 8:00-10:00 (ad hoc); Tuesday, 13:30-15:30; Wednesday 8:00-10:00; Thursday 8:00-10:00</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May interim minutes (next slide) - Defer</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11-22/0651r19</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11-23/1152r3</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Publication of D1.0 motion </a:t>
            </a:r>
            <a:r>
              <a:rPr lang="en-US" sz="2200" b="0" dirty="0"/>
              <a:t>(slide 20) - Defer</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11-23/0857r2</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P802.11bh D1.0 for sale in IEE Store</a:t>
            </a:r>
          </a:p>
        </p:txBody>
      </p:sp>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685800" y="2331931"/>
            <a:ext cx="108204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solidFill>
                  <a:srgbClr val="FF0000"/>
                </a:solidFill>
              </a:rPr>
              <a:t>MOTION</a:t>
            </a:r>
            <a:r>
              <a:rPr lang="en-US" sz="2800" dirty="0">
                <a:solidFill>
                  <a:schemeClr val="tx1"/>
                </a:solidFill>
              </a:rPr>
              <a:t>: Approve making P802.11bh D1.0 available for purchase from the IEEE Store.</a:t>
            </a:r>
          </a:p>
          <a:p>
            <a:r>
              <a:rPr lang="en-US" sz="2800" dirty="0">
                <a:solidFill>
                  <a:schemeClr val="tx1"/>
                </a:solidFill>
              </a:rPr>
              <a:t> </a:t>
            </a:r>
          </a:p>
          <a:p>
            <a:r>
              <a:rPr lang="en-US" sz="2800" dirty="0">
                <a:solidFill>
                  <a:schemeClr val="tx1"/>
                </a:solidFill>
              </a:rPr>
              <a:t>Moved:</a:t>
            </a:r>
          </a:p>
          <a:p>
            <a:r>
              <a:rPr lang="en-US" sz="2800" dirty="0">
                <a:solidFill>
                  <a:schemeClr val="tx1"/>
                </a:solidFill>
              </a:rPr>
              <a:t>Second:</a:t>
            </a:r>
          </a:p>
          <a:p>
            <a:endParaRPr lang="en-US" sz="2800" dirty="0">
              <a:solidFill>
                <a:schemeClr val="tx1"/>
              </a:solidFill>
            </a:endParaRPr>
          </a:p>
          <a:p>
            <a:r>
              <a:rPr lang="en-US" sz="2800" dirty="0">
                <a:solidFill>
                  <a:schemeClr val="tx1"/>
                </a:solidFill>
              </a:rPr>
              <a:t>Result: Yes: , No: , Abstain:  (Motion passes/fails)</a:t>
            </a:r>
          </a:p>
        </p:txBody>
      </p:sp>
    </p:spTree>
    <p:extLst>
      <p:ext uri="{BB962C8B-B14F-4D97-AF65-F5344CB8AC3E}">
        <p14:creationId xmlns:p14="http://schemas.microsoft.com/office/powerpoint/2010/main" val="2052643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July 2023, 13:30-15:30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sz="2800" dirty="0"/>
              <a:t>Approve May interim minutes </a:t>
            </a:r>
            <a:r>
              <a:rPr lang="en-US" sz="2800" b="0" dirty="0"/>
              <a:t>(slide 17)</a:t>
            </a:r>
          </a:p>
          <a:p>
            <a:pPr marL="457200" indent="-457200">
              <a:lnSpc>
                <a:spcPct val="70000"/>
              </a:lnSpc>
              <a:spcBef>
                <a:spcPts val="300"/>
              </a:spcBef>
              <a:spcAft>
                <a:spcPts val="600"/>
              </a:spcAft>
              <a:buFont typeface="Arial" panose="020B0604020202020204" pitchFamily="34" charset="0"/>
              <a:buChar char="•"/>
              <a:defRPr/>
            </a:pPr>
            <a:r>
              <a:rPr lang="en-US" sz="2800" dirty="0"/>
              <a:t>Publication of D1.0 motion </a:t>
            </a:r>
            <a:r>
              <a:rPr lang="en-US" sz="2800" b="0" dirty="0"/>
              <a:t>(slide 20)</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7"/>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a:t>
            </a:r>
            <a:r>
              <a:rPr lang="en-US" sz="2800" b="0" dirty="0"/>
              <a:t> </a:t>
            </a:r>
            <a:r>
              <a:rPr lang="en-US" sz="2800" b="0" dirty="0">
                <a:hlinkClick r:id="rId8"/>
              </a:rPr>
              <a:t>11-23/1152r5</a:t>
            </a:r>
            <a:r>
              <a:rPr lang="en-US" sz="2800" b="0" dirty="0"/>
              <a:t> (start at blue line, CID 20)</a:t>
            </a:r>
            <a:endParaRPr lang="en-US" sz="1800" dirty="0"/>
          </a:p>
          <a:p>
            <a:pPr marL="857250" lvl="1" indent="-457200">
              <a:lnSpc>
                <a:spcPct val="70000"/>
              </a:lnSpc>
              <a:spcBef>
                <a:spcPts val="300"/>
              </a:spcBef>
              <a:spcAft>
                <a:spcPts val="600"/>
              </a:spcAft>
              <a:buFont typeface="Arial" panose="020B0604020202020204" pitchFamily="34" charset="0"/>
              <a:buChar char="•"/>
              <a:defRPr/>
            </a:pPr>
            <a:r>
              <a:rPr lang="en-US" sz="1800" dirty="0"/>
              <a:t>802c (CID 228), and CIDs 7 &amp; 21 (address collision problem) - </a:t>
            </a:r>
            <a:r>
              <a:rPr lang="en-US" sz="1800" dirty="0">
                <a:hlinkClick r:id="rId9"/>
              </a:rPr>
              <a:t>11-23/1231r0</a:t>
            </a:r>
            <a:r>
              <a:rPr lang="en-US" sz="1800" dirty="0"/>
              <a:t> (</a:t>
            </a:r>
            <a:r>
              <a:rPr lang="en-US" sz="1800" dirty="0" err="1"/>
              <a:t>DeLaOliva</a:t>
            </a:r>
            <a:r>
              <a:rPr lang="en-US" sz="1800" dirty="0"/>
              <a:t>)</a:t>
            </a:r>
          </a:p>
          <a:p>
            <a:pPr marL="857250" lvl="1" indent="-457200">
              <a:lnSpc>
                <a:spcPct val="70000"/>
              </a:lnSpc>
              <a:spcBef>
                <a:spcPts val="300"/>
              </a:spcBef>
              <a:spcAft>
                <a:spcPts val="600"/>
              </a:spcAft>
              <a:buFont typeface="Arial" panose="020B0604020202020204" pitchFamily="34" charset="0"/>
              <a:buChar char="•"/>
              <a:defRPr/>
            </a:pPr>
            <a:r>
              <a:rPr lang="en-US" sz="1800" dirty="0"/>
              <a:t>CIDs 78, 95, 96, 142 - </a:t>
            </a:r>
            <a:r>
              <a:rPr lang="en-US" sz="1800" dirty="0">
                <a:hlinkClick r:id="rId10"/>
              </a:rPr>
              <a:t>11-23/1235r0</a:t>
            </a:r>
            <a:r>
              <a:rPr lang="en-US" sz="1800" dirty="0"/>
              <a:t> (Yang)</a:t>
            </a:r>
          </a:p>
          <a:p>
            <a:pPr marL="857250" lvl="1" indent="-457200">
              <a:lnSpc>
                <a:spcPct val="70000"/>
              </a:lnSpc>
              <a:spcBef>
                <a:spcPts val="300"/>
              </a:spcBef>
              <a:spcAft>
                <a:spcPts val="600"/>
              </a:spcAft>
              <a:buFont typeface="Arial" panose="020B0604020202020204" pitchFamily="34" charset="0"/>
              <a:buChar char="•"/>
              <a:defRPr/>
            </a:pPr>
            <a:r>
              <a:rPr lang="en-US" sz="1800" dirty="0" err="1"/>
              <a:t>REVme</a:t>
            </a:r>
            <a:r>
              <a:rPr lang="en-US" sz="1800"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2023, 08:00-10:00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3"/>
              </a:rPr>
              <a:t>11-23/1152r5</a:t>
            </a:r>
            <a:endParaRPr lang="en-US" sz="2800" b="0" dirty="0"/>
          </a:p>
          <a:p>
            <a:pPr marL="857250" lvl="1" indent="-457200">
              <a:lnSpc>
                <a:spcPct val="70000"/>
              </a:lnSpc>
              <a:spcBef>
                <a:spcPts val="300"/>
              </a:spcBef>
              <a:spcAft>
                <a:spcPts val="600"/>
              </a:spcAft>
              <a:buFont typeface="Arial" panose="020B0604020202020204" pitchFamily="34" charset="0"/>
              <a:buChar char="•"/>
              <a:defRPr/>
            </a:pPr>
            <a:r>
              <a:rPr lang="en-US" sz="2400" dirty="0"/>
              <a:t>CID 228</a:t>
            </a:r>
          </a:p>
          <a:p>
            <a:pPr marL="857250" lvl="1" indent="-457200">
              <a:lnSpc>
                <a:spcPct val="70000"/>
              </a:lnSpc>
              <a:spcBef>
                <a:spcPts val="300"/>
              </a:spcBef>
              <a:spcAft>
                <a:spcPts val="600"/>
              </a:spcAft>
              <a:buFont typeface="Arial" panose="020B0604020202020204" pitchFamily="34" charset="0"/>
              <a:buChar char="•"/>
              <a:defRPr/>
            </a:pPr>
            <a:r>
              <a:rPr lang="en-US" sz="2400" dirty="0"/>
              <a:t>802c, CID 7 &amp; 21 (address collision problem)</a:t>
            </a:r>
          </a:p>
          <a:p>
            <a:pPr marL="857250" lvl="1" indent="-457200">
              <a:lnSpc>
                <a:spcPct val="70000"/>
              </a:lnSpc>
              <a:spcBef>
                <a:spcPts val="300"/>
              </a:spcBef>
              <a:spcAft>
                <a:spcPts val="600"/>
              </a:spcAft>
              <a:buFont typeface="Arial" panose="020B0604020202020204" pitchFamily="34" charset="0"/>
              <a:buChar char="•"/>
              <a:defRPr/>
            </a:pPr>
            <a:r>
              <a:rPr lang="en-US" sz="2400" dirty="0" err="1"/>
              <a:t>REVme</a:t>
            </a:r>
            <a:r>
              <a:rPr lang="en-US" sz="2400" dirty="0"/>
              <a:t> CID 4069 (when there’s time)</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4"/>
              </a:rPr>
              <a:t>11-21/0703r0</a:t>
            </a:r>
            <a:r>
              <a:rPr lang="en-US" sz="2800" b="0" dirty="0"/>
              <a:t>, </a:t>
            </a:r>
            <a:r>
              <a:rPr lang="en-US" sz="2800" b="0" dirty="0">
                <a:hlinkClick r:id="rId5"/>
              </a:rPr>
              <a:t>11-21/1141r0</a:t>
            </a:r>
            <a:r>
              <a:rPr lang="en-US" sz="2800" b="0" dirty="0"/>
              <a:t>, </a:t>
            </a:r>
            <a:r>
              <a:rPr lang="en-US" sz="2800" b="0" dirty="0">
                <a:hlinkClick r:id="rId6"/>
              </a:rPr>
              <a:t>11-22/0668r0</a:t>
            </a:r>
            <a:r>
              <a:rPr lang="en-US" sz="2800" b="0" dirty="0"/>
              <a:t>, </a:t>
            </a:r>
            <a:r>
              <a:rPr lang="en-US" sz="2800" b="0" dirty="0">
                <a:hlinkClick r:id="rId7"/>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8"/>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2023, 8:00-10:00 CET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Teleconference and September planning </a:t>
            </a:r>
            <a:r>
              <a:rPr lang="en-US" sz="2800" b="0" dirty="0"/>
              <a:t>(next slides)</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7"/>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8"/>
              </a:rPr>
              <a:t>11-23/1152r5</a:t>
            </a:r>
            <a:endParaRPr lang="en-US" sz="2800" b="0" dirty="0"/>
          </a:p>
          <a:p>
            <a:pPr marL="857250" lvl="1" indent="-457200">
              <a:lnSpc>
                <a:spcPct val="70000"/>
              </a:lnSpc>
              <a:spcBef>
                <a:spcPts val="300"/>
              </a:spcBef>
              <a:spcAft>
                <a:spcPts val="600"/>
              </a:spcAft>
              <a:buFont typeface="Arial" panose="020B0604020202020204" pitchFamily="34" charset="0"/>
              <a:buChar char="•"/>
              <a:defRPr/>
            </a:pPr>
            <a:r>
              <a:rPr lang="en-US" sz="2400" dirty="0"/>
              <a:t>Presentation to TGbi, on MLO/MLD interaction with TGbh mechanisms (if ready)</a:t>
            </a:r>
          </a:p>
          <a:p>
            <a:pPr marL="857250" lvl="1" indent="-457200">
              <a:lnSpc>
                <a:spcPct val="70000"/>
              </a:lnSpc>
              <a:spcBef>
                <a:spcPts val="300"/>
              </a:spcBef>
              <a:spcAft>
                <a:spcPts val="600"/>
              </a:spcAft>
              <a:buFont typeface="Arial" panose="020B0604020202020204" pitchFamily="34" charset="0"/>
              <a:buChar char="•"/>
              <a:defRPr/>
            </a:pPr>
            <a:r>
              <a:rPr lang="en-US" sz="2400" dirty="0" err="1"/>
              <a:t>REVme</a:t>
            </a:r>
            <a:r>
              <a:rPr lang="en-US" sz="2400" dirty="0"/>
              <a:t> CID 4069 (when there’s time)</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September session?  </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b="1" u="sng" dirty="0">
                <a:solidFill>
                  <a:srgbClr val="0000FF"/>
                </a:solidFill>
                <a:effectLst/>
                <a:latin typeface="+mj-lt"/>
                <a:ea typeface="Calibri" panose="020F0502020204030204" pitchFamily="34" charset="0"/>
                <a:hlinkClick r:id="rId2"/>
              </a:rPr>
              <a:t>https://cvent.me/NK7vPg</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57114</TotalTime>
  <Words>2721</Words>
  <Application>Microsoft Office PowerPoint</Application>
  <PresentationFormat>Widescreen</PresentationFormat>
  <Paragraphs>326</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TGbh-agenda-2023-July-Plenary</vt:lpstr>
      <vt:lpstr>Abstract</vt:lpstr>
      <vt:lpstr>IEEE 802.11 TGbh   Randomized and Changing MAC Addresses (RCM)</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July 2023, 8:00-10:00 CET </vt:lpstr>
      <vt:lpstr>Approve prior TGbh minutes</vt:lpstr>
      <vt:lpstr>Timeline</vt:lpstr>
      <vt:lpstr>TGbh D1.0 WG Letter Ballot results</vt:lpstr>
      <vt:lpstr>P802.11bh D1.0 for sale in IEE Store</vt:lpstr>
      <vt:lpstr>TGbh Agenda – 11 July 2023, 13:30-15:30 CET</vt:lpstr>
      <vt:lpstr>TGbh Agenda – 12 July 2023, 08:00-10:00 CET</vt:lpstr>
      <vt:lpstr>TGbh Agenda – 13 July 2023, 8:00-10:00 CET</vt:lpstr>
      <vt:lpstr>September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423</cp:revision>
  <cp:lastPrinted>1601-01-01T00:00:00Z</cp:lastPrinted>
  <dcterms:created xsi:type="dcterms:W3CDTF">2021-01-26T19:12:38Z</dcterms:created>
  <dcterms:modified xsi:type="dcterms:W3CDTF">2023-07-10T17:32:00Z</dcterms:modified>
</cp:coreProperties>
</file>