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314" r:id="rId24"/>
    <p:sldId id="2367" r:id="rId25"/>
    <p:sldId id="2393"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61" d="100"/>
          <a:sy n="61" d="100"/>
        </p:scale>
        <p:origin x="396"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0-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1-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0-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0-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152-00-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a:t>
            </a:r>
          </a:p>
          <a:p>
            <a:r>
              <a:rPr lang="en-US" sz="2800" dirty="0">
                <a:solidFill>
                  <a:schemeClr val="tx1"/>
                </a:solidFill>
              </a:rPr>
              <a:t>Second:</a:t>
            </a:r>
          </a:p>
          <a:p>
            <a:endParaRPr lang="en-US" sz="2800" dirty="0">
              <a:solidFill>
                <a:schemeClr val="tx1"/>
              </a:solidFill>
            </a:endParaRPr>
          </a:p>
          <a:p>
            <a:r>
              <a:rPr lang="en-US" sz="2800" dirty="0">
                <a:solidFill>
                  <a:schemeClr val="tx1"/>
                </a:solidFill>
              </a:rPr>
              <a:t>Result: Yes: , No: , Abstain:  (Motion passes/fails)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11-23/1152r0</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11-23/1152r0</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September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11-23/1152r0</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56893</TotalTime>
  <Words>2602</Words>
  <Application>Microsoft Office PowerPoint</Application>
  <PresentationFormat>Widescreen</PresentationFormat>
  <Paragraphs>315</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 Store</vt:lpstr>
      <vt:lpstr>TGbh Agenda – 11 July 2023, 13:30-15:30 CET</vt:lpstr>
      <vt:lpstr>TGbh Agenda – 12 July 2023, 08:00-10:00 CET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415</cp:revision>
  <cp:lastPrinted>1601-01-01T00:00:00Z</cp:lastPrinted>
  <dcterms:created xsi:type="dcterms:W3CDTF">2021-01-26T19:12:38Z</dcterms:created>
  <dcterms:modified xsi:type="dcterms:W3CDTF">2023-07-07T23:26:50Z</dcterms:modified>
</cp:coreProperties>
</file>