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72" d="100"/>
          <a:sy n="72" d="100"/>
        </p:scale>
        <p:origin x="822"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c1807ccf97ce491d" providerId="LiveId" clId="{4FD57201-8472-48C9-84F0-F5DDA879B636}"/>
    <pc:docChg chg="modMainMaster">
      <pc:chgData name="Jim Lansford" userId="c1807ccf97ce491d" providerId="LiveId" clId="{4FD57201-8472-48C9-84F0-F5DDA879B636}" dt="2023-07-09T10:51:59.043" v="1" actId="20577"/>
      <pc:docMkLst>
        <pc:docMk/>
      </pc:docMkLst>
      <pc:sldMasterChg chg="modSp mod">
        <pc:chgData name="Jim Lansford" userId="c1807ccf97ce491d" providerId="LiveId" clId="{4FD57201-8472-48C9-84F0-F5DDA879B636}" dt="2023-07-09T10:51:59.043" v="1" actId="20577"/>
        <pc:sldMasterMkLst>
          <pc:docMk/>
          <pc:sldMasterMk cId="0" sldId="2147483648"/>
        </pc:sldMasterMkLst>
        <pc:spChg chg="mod">
          <ac:chgData name="Jim Lansford" userId="c1807ccf97ce491d" providerId="LiveId" clId="{4FD57201-8472-48C9-84F0-F5DDA879B636}" dt="2023-07-09T10:51:59.043"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July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802.11-23/0966r1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3/11-23-0866-00-0wng-wng-meeting-minutes-2023-may-orlando-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2023-07-11</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2027561524"/>
              </p:ext>
            </p:extLst>
          </p:nvPr>
        </p:nvGraphicFramePr>
        <p:xfrm>
          <a:off x="1343025" y="2762250"/>
          <a:ext cx="10296525" cy="2914650"/>
        </p:xfrm>
        <a:graphic>
          <a:graphicData uri="http://schemas.openxmlformats.org/presentationml/2006/ole">
            <mc:AlternateContent xmlns:mc="http://schemas.openxmlformats.org/markup-compatibility/2006">
              <mc:Choice xmlns:v="urn:schemas-microsoft-com:vml" Requires="v">
                <p:oleObj name="Document" r:id="rId3" imgW="8058424" imgH="2282211" progId="Word.Document.8">
                  <p:embed/>
                </p:oleObj>
              </mc:Choice>
              <mc:Fallback>
                <p:oleObj name="Document" r:id="rId3" imgW="8058424" imgH="2282211"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43025" y="2762250"/>
                        <a:ext cx="10296525" cy="29146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Jim Lansford (</a:t>
            </a:r>
            <a:r>
              <a:rPr lang="en-GB" dirty="0" err="1"/>
              <a:t>FaraFir</a:t>
            </a:r>
            <a:r>
              <a:rPr lang="en-GB" dirty="0"/>
              <a:t>)</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11 July 2023, 0800-1000 </a:t>
            </a:r>
            <a:r>
              <a:rPr lang="en-US" altLang="en-US" sz="1800">
                <a:solidFill>
                  <a:schemeClr val="tx2"/>
                </a:solidFill>
              </a:rPr>
              <a:t>Central European </a:t>
            </a:r>
            <a:r>
              <a:rPr lang="en-US" altLang="en-US" sz="1800" dirty="0">
                <a:solidFill>
                  <a:schemeClr val="tx2"/>
                </a:solidFill>
              </a:rPr>
              <a:t>Summer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752281"/>
          </a:xfrm>
        </p:spPr>
        <p:txBody>
          <a:bodyPr>
            <a:normAutofit fontScale="92500" lnSpcReduction="20000"/>
          </a:bodyPr>
          <a:lstStyle/>
          <a:p>
            <a:pPr marL="457200" indent="-457200">
              <a:lnSpc>
                <a:spcPct val="120000"/>
              </a:lnSpc>
              <a:spcBef>
                <a:spcPts val="0"/>
              </a:spcBef>
              <a:defRPr/>
            </a:pPr>
            <a:r>
              <a:rPr lang="en-GB" altLang="en-US" dirty="0"/>
              <a:t>Announcements</a:t>
            </a:r>
          </a:p>
          <a:p>
            <a:pPr marL="457200" indent="-457200">
              <a:lnSpc>
                <a:spcPct val="120000"/>
              </a:lnSpc>
              <a:spcBef>
                <a:spcPts val="0"/>
              </a:spcBef>
              <a:defRPr/>
            </a:pPr>
            <a:r>
              <a:rPr lang="en-GB" altLang="en-US" dirty="0"/>
              <a:t>Approval of Previous meeting minutes </a:t>
            </a:r>
          </a:p>
          <a:p>
            <a:pPr marL="838200" lvl="1" indent="-381000">
              <a:lnSpc>
                <a:spcPct val="120000"/>
              </a:lnSpc>
              <a:spcBef>
                <a:spcPts val="0"/>
              </a:spcBef>
              <a:defRPr/>
            </a:pPr>
            <a:r>
              <a:rPr lang="en-GB" altLang="en-US" sz="1800" dirty="0"/>
              <a:t>Minutes from May:</a:t>
            </a:r>
          </a:p>
          <a:p>
            <a:pPr marL="1181100" lvl="2" indent="-381000">
              <a:lnSpc>
                <a:spcPct val="120000"/>
              </a:lnSpc>
              <a:spcBef>
                <a:spcPts val="0"/>
              </a:spcBef>
              <a:defRPr/>
            </a:pPr>
            <a:r>
              <a:rPr lang="en-GB" altLang="en-US" sz="1600" dirty="0">
                <a:hlinkClick r:id="rId3"/>
              </a:rPr>
              <a:t>https://mentor.ieee.org/802.11/dcn/23/11-23-0866-00-0wng-wng-meeting-minutes-2023-may-orlando-meeting.docx</a:t>
            </a:r>
            <a:r>
              <a:rPr lang="en-GB" altLang="en-US" sz="1600" dirty="0"/>
              <a:t> </a:t>
            </a:r>
          </a:p>
          <a:p>
            <a:pPr marL="438150" indent="-381000">
              <a:lnSpc>
                <a:spcPct val="120000"/>
              </a:lnSpc>
              <a:spcBef>
                <a:spcPts val="0"/>
              </a:spcBef>
              <a:defRPr/>
            </a:pPr>
            <a:r>
              <a:rPr lang="en-GB" altLang="en-US" dirty="0"/>
              <a:t>Presentations</a:t>
            </a:r>
          </a:p>
          <a:p>
            <a:pPr marL="857250" lvl="1" indent="-457200">
              <a:lnSpc>
                <a:spcPct val="120000"/>
              </a:lnSpc>
              <a:spcBef>
                <a:spcPts val="0"/>
              </a:spcBef>
              <a:defRPr/>
            </a:pPr>
            <a:r>
              <a:rPr lang="en-US" sz="1800" dirty="0"/>
              <a:t>“Experiment Results with Wi-Fi to Li-Fi Offloading in an Office Environment,” Thomas </a:t>
            </a:r>
            <a:r>
              <a:rPr lang="en-US" sz="1800" dirty="0" err="1"/>
              <a:t>Sandholm</a:t>
            </a:r>
            <a:r>
              <a:rPr lang="en-US" sz="1800" dirty="0"/>
              <a:t> (Cable Labs)</a:t>
            </a:r>
          </a:p>
          <a:p>
            <a:pPr marL="857250" lvl="1" indent="-457200">
              <a:lnSpc>
                <a:spcPct val="120000"/>
              </a:lnSpc>
              <a:spcBef>
                <a:spcPts val="0"/>
              </a:spcBef>
              <a:defRPr/>
            </a:pPr>
            <a:r>
              <a:rPr lang="en-US" sz="1800" dirty="0"/>
              <a:t>“Multi-BSS Network Simulation with ns-3: A Status Update,” Sumit Roy (University of Washington)</a:t>
            </a:r>
          </a:p>
          <a:p>
            <a:pPr marL="857250" lvl="1" indent="-457200">
              <a:lnSpc>
                <a:spcPct val="120000"/>
              </a:lnSpc>
              <a:spcBef>
                <a:spcPts val="0"/>
              </a:spcBef>
              <a:defRPr/>
            </a:pPr>
            <a:r>
              <a:rPr lang="en-US" sz="1800" dirty="0"/>
              <a:t>“Band Management Challenges for 802.11be and Beyond,” Daniele </a:t>
            </a:r>
            <a:r>
              <a:rPr lang="en-US" sz="1800" dirty="0" err="1"/>
              <a:t>Medda</a:t>
            </a:r>
            <a:r>
              <a:rPr lang="en-US" sz="1800" dirty="0"/>
              <a:t>, Athanasios </a:t>
            </a:r>
            <a:r>
              <a:rPr lang="en-US" sz="1800" dirty="0" err="1"/>
              <a:t>Iossifides</a:t>
            </a:r>
            <a:r>
              <a:rPr lang="en-US" sz="1800" dirty="0"/>
              <a:t> and </a:t>
            </a:r>
            <a:r>
              <a:rPr lang="en-US" sz="1800" dirty="0" err="1"/>
              <a:t>Periklis</a:t>
            </a:r>
            <a:r>
              <a:rPr lang="en-US" sz="1800" dirty="0"/>
              <a:t> </a:t>
            </a:r>
            <a:r>
              <a:rPr lang="en-US" sz="1800" dirty="0" err="1"/>
              <a:t>Chatzimisios</a:t>
            </a:r>
            <a:r>
              <a:rPr lang="en-US" sz="1800" dirty="0"/>
              <a:t> (International Hellenic University)</a:t>
            </a:r>
          </a:p>
          <a:p>
            <a:pPr marL="857250" lvl="1" indent="-457200">
              <a:lnSpc>
                <a:spcPct val="120000"/>
              </a:lnSpc>
              <a:spcBef>
                <a:spcPts val="0"/>
              </a:spcBef>
              <a:defRPr/>
            </a:pPr>
            <a:r>
              <a:rPr lang="en-US" sz="1800" dirty="0"/>
              <a:t>COST Action INTERACT: Intelligence-Enabling Radio Communications for Seamless Inclusive Interactions,” </a:t>
            </a:r>
            <a:r>
              <a:rPr lang="en-US" sz="1800" dirty="0" err="1"/>
              <a:t>Periklis</a:t>
            </a:r>
            <a:r>
              <a:rPr lang="en-US" sz="1800" dirty="0"/>
              <a:t> </a:t>
            </a:r>
            <a:r>
              <a:rPr lang="en-US" sz="1800" dirty="0" err="1"/>
              <a:t>Chatzimisios</a:t>
            </a:r>
            <a:r>
              <a:rPr lang="en-US" sz="1800" dirty="0"/>
              <a:t> (International Hellenic University &amp; University of New Mexico)</a:t>
            </a:r>
          </a:p>
          <a:p>
            <a:pPr marL="857250" lvl="1" indent="-457200">
              <a:lnSpc>
                <a:spcPct val="120000"/>
              </a:lnSpc>
              <a:spcBef>
                <a:spcPts val="0"/>
              </a:spcBef>
              <a:defRPr/>
            </a:pPr>
            <a:r>
              <a:rPr lang="en-US" sz="1800" dirty="0"/>
              <a:t>(time permitting) “Multi-AP coordination over </a:t>
            </a:r>
            <a:r>
              <a:rPr lang="en-US" sz="1800" dirty="0" err="1"/>
              <a:t>Fibre</a:t>
            </a:r>
            <a:r>
              <a:rPr lang="en-US" sz="1800" dirty="0"/>
              <a:t>,” Tony Zeng (Huawei)</a:t>
            </a:r>
          </a:p>
          <a:p>
            <a:pPr marL="457200" indent="-457200">
              <a:lnSpc>
                <a:spcPct val="120000"/>
              </a:lnSpc>
              <a:spcBef>
                <a:spcPts val="0"/>
              </a:spcBef>
              <a:defRPr/>
            </a:pPr>
            <a:r>
              <a:rPr lang="en-US" altLang="en-US" dirty="0"/>
              <a:t>Plans for September 2023</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July</a:t>
            </a:r>
            <a:r>
              <a:rPr lang="en-GB" altLang="en-US" sz="3200" dirty="0"/>
              <a:t> 2023</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52612"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just">
              <a:spcBef>
                <a:spcPct val="0"/>
              </a:spcBef>
              <a:buFontTx/>
              <a:buNone/>
            </a:pPr>
            <a:r>
              <a:rPr lang="en-US" altLang="en-US" sz="1800" dirty="0"/>
              <a:t>July 2023</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May 2023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11 July 2023, 0800-1000 Central European Summer Time</a:t>
            </a:r>
          </a:p>
          <a:p>
            <a:pPr marL="457200" indent="-457200" eaLnBrk="1" hangingPunct="1">
              <a:lnSpc>
                <a:spcPct val="90000"/>
              </a:lnSpc>
              <a:defRPr/>
            </a:pPr>
            <a:r>
              <a:rPr lang="en-US" altLang="en-US" sz="2000" dirty="0"/>
              <a:t>Plans for September 2023</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76304</TotalTime>
  <Words>1456</Words>
  <Application>Microsoft Office PowerPoint</Application>
  <PresentationFormat>Widescreen</PresentationFormat>
  <Paragraphs>181</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July 802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1270</cp:revision>
  <cp:lastPrinted>1998-02-10T13:28:06Z</cp:lastPrinted>
  <dcterms:created xsi:type="dcterms:W3CDTF">2004-12-02T14:01:45Z</dcterms:created>
  <dcterms:modified xsi:type="dcterms:W3CDTF">2023-07-09T10:53:30Z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