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comment1.xml" ContentType="application/vnd.openxmlformats-officedocument.presentationml.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9"/>
  </p:notesMasterIdLst>
  <p:handoutMasterIdLst>
    <p:handoutMasterId r:id="rId100"/>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235" r:id="rId21"/>
    <p:sldId id="1236" r:id="rId22"/>
    <p:sldId id="1249" r:id="rId23"/>
    <p:sldId id="1260" r:id="rId24"/>
    <p:sldId id="1261" r:id="rId25"/>
    <p:sldId id="1066" r:id="rId26"/>
    <p:sldId id="933" r:id="rId27"/>
    <p:sldId id="877" r:id="rId28"/>
    <p:sldId id="1081" r:id="rId29"/>
    <p:sldId id="897" r:id="rId30"/>
    <p:sldId id="1201" r:id="rId31"/>
    <p:sldId id="1202" r:id="rId32"/>
    <p:sldId id="905" r:id="rId33"/>
    <p:sldId id="1163" r:id="rId34"/>
    <p:sldId id="1164" r:id="rId35"/>
    <p:sldId id="1165" r:id="rId36"/>
    <p:sldId id="1166" r:id="rId37"/>
    <p:sldId id="1205" r:id="rId38"/>
    <p:sldId id="1206" r:id="rId39"/>
    <p:sldId id="1207" r:id="rId40"/>
    <p:sldId id="1208" r:id="rId41"/>
    <p:sldId id="1209" r:id="rId42"/>
    <p:sldId id="1210" r:id="rId43"/>
    <p:sldId id="1211" r:id="rId44"/>
    <p:sldId id="1212" r:id="rId45"/>
    <p:sldId id="1213" r:id="rId46"/>
    <p:sldId id="1214" r:id="rId47"/>
    <p:sldId id="1215" r:id="rId48"/>
    <p:sldId id="1216" r:id="rId49"/>
    <p:sldId id="1217" r:id="rId50"/>
    <p:sldId id="1218" r:id="rId51"/>
    <p:sldId id="1219" r:id="rId52"/>
    <p:sldId id="1220" r:id="rId53"/>
    <p:sldId id="1221" r:id="rId54"/>
    <p:sldId id="1222" r:id="rId55"/>
    <p:sldId id="1223" r:id="rId56"/>
    <p:sldId id="1224" r:id="rId57"/>
    <p:sldId id="1225" r:id="rId58"/>
    <p:sldId id="1226" r:id="rId59"/>
    <p:sldId id="1227" r:id="rId60"/>
    <p:sldId id="1228" r:id="rId61"/>
    <p:sldId id="1229" r:id="rId62"/>
    <p:sldId id="1230" r:id="rId63"/>
    <p:sldId id="1232" r:id="rId64"/>
    <p:sldId id="1233" r:id="rId65"/>
    <p:sldId id="1234" r:id="rId66"/>
    <p:sldId id="1237" r:id="rId67"/>
    <p:sldId id="1238" r:id="rId68"/>
    <p:sldId id="1239" r:id="rId69"/>
    <p:sldId id="1240" r:id="rId70"/>
    <p:sldId id="1241" r:id="rId71"/>
    <p:sldId id="1242" r:id="rId72"/>
    <p:sldId id="1243" r:id="rId73"/>
    <p:sldId id="1244" r:id="rId74"/>
    <p:sldId id="1245" r:id="rId75"/>
    <p:sldId id="1246" r:id="rId76"/>
    <p:sldId id="1247" r:id="rId77"/>
    <p:sldId id="1248" r:id="rId78"/>
    <p:sldId id="1259" r:id="rId79"/>
    <p:sldId id="1251" r:id="rId80"/>
    <p:sldId id="1252" r:id="rId81"/>
    <p:sldId id="1253" r:id="rId82"/>
    <p:sldId id="1255" r:id="rId83"/>
    <p:sldId id="1256" r:id="rId84"/>
    <p:sldId id="1257" r:id="rId85"/>
    <p:sldId id="1258" r:id="rId86"/>
    <p:sldId id="1262" r:id="rId87"/>
    <p:sldId id="1263" r:id="rId88"/>
    <p:sldId id="1264" r:id="rId89"/>
    <p:sldId id="1265" r:id="rId90"/>
    <p:sldId id="1266" r:id="rId91"/>
    <p:sldId id="1267" r:id="rId92"/>
    <p:sldId id="1268" r:id="rId93"/>
    <p:sldId id="1169" r:id="rId94"/>
    <p:sldId id="1168" r:id="rId95"/>
    <p:sldId id="1170" r:id="rId96"/>
    <p:sldId id="842" r:id="rId97"/>
    <p:sldId id="1024" r:id="rId9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93213" autoAdjust="0"/>
  </p:normalViewPr>
  <p:slideViewPr>
    <p:cSldViewPr>
      <p:cViewPr varScale="1">
        <p:scale>
          <a:sx n="91" d="100"/>
          <a:sy n="91" d="100"/>
        </p:scale>
        <p:origin x="197"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handoutMaster" Target="handoutMasters/handout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12851232"/>
        <c:axId val="612855040"/>
      </c:barChart>
      <c:catAx>
        <c:axId val="6128512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12855040"/>
        <c:crosses val="autoZero"/>
        <c:auto val="1"/>
        <c:lblAlgn val="ctr"/>
        <c:lblOffset val="100"/>
        <c:noMultiLvlLbl val="0"/>
      </c:catAx>
      <c:valAx>
        <c:axId val="6128550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1285123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2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349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11352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5232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7297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33490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77695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23209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341039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5497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724564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915903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672553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556883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41347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50821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56647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800248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12499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71083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950199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4457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27214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1583221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6997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473208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16460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490758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3809652"/>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0364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8080922"/>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4801411"/>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69074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3491333"/>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438177"/>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802.11-23/0957r10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346-373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12912746"/>
              </p:ext>
            </p:extLst>
          </p:nvPr>
        </p:nvGraphicFramePr>
        <p:xfrm>
          <a:off x="3429000" y="1600200"/>
          <a:ext cx="8305801" cy="39626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Reporting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LB272_reporting_cid_resolution_part3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23/1197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1689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904438552"/>
              </p:ext>
            </p:extLst>
          </p:nvPr>
        </p:nvGraphicFramePr>
        <p:xfrm>
          <a:off x="3429000" y="1600200"/>
          <a:ext cx="8305801" cy="261499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 Part 2,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74297319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rgbClr val="00B050"/>
                          </a:solidFill>
                          <a:latin typeface="+mn-lt"/>
                          <a:ea typeface="+mn-ea"/>
                          <a:cs typeface="+mn-cs"/>
                        </a:rPr>
                        <a:t>lb272 cid 1673 utilizing legacy sta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67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374-384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49329457"/>
              </p:ext>
            </p:extLst>
          </p:nvPr>
        </p:nvGraphicFramePr>
        <p:xfrm>
          <a:off x="3429000" y="1600200"/>
          <a:ext cx="8305801" cy="370816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37685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895132647"/>
              </p:ext>
            </p:extLst>
          </p:nvPr>
        </p:nvGraphicFramePr>
        <p:xfrm>
          <a:off x="3429000" y="1600200"/>
          <a:ext cx="8305801" cy="48010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23/1265</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2036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2241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23/1222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23/1249r0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Ning Gao(OPPO) </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LB 272 CR for CIDs on DMG SR2SR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30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CID 2202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to CID1764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75714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385-391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077453591"/>
              </p:ext>
            </p:extLst>
          </p:nvPr>
        </p:nvGraphicFramePr>
        <p:xfrm>
          <a:off x="3429000" y="1600200"/>
          <a:ext cx="8305801" cy="352528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DMG comment 2103 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23/1172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DMG comment 2063 resolution</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15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23/1249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Ning Gao(OPPO) </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LB 272 CR for CIDs on DMG SR2SR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30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 2202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to CID1764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887538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a:t>
            </a:r>
            <a:r>
              <a:rPr lang="en-US" altLang="en-US" sz="3200" dirty="0" smtClean="0">
                <a:solidFill>
                  <a:srgbClr val="0000FF"/>
                </a:solidFill>
                <a:cs typeface="Times New Roman" panose="02020603050405020304" pitchFamily="18" charset="0"/>
              </a:rPr>
              <a:t>13 </a:t>
            </a:r>
            <a:r>
              <a:rPr lang="en-US" altLang="en-US" sz="3200" dirty="0" smtClean="0">
                <a:solidFill>
                  <a:srgbClr val="0000FF"/>
                </a:solidFill>
                <a:cs typeface="Times New Roman" panose="02020603050405020304" pitchFamily="18" charset="0"/>
              </a:rPr>
              <a:t>(</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392</a:t>
            </a:r>
            <a:r>
              <a:rPr lang="en-US" altLang="zh-CN" sz="1400" dirty="0" smtClean="0">
                <a:solidFill>
                  <a:srgbClr val="0000FF"/>
                </a:solidFill>
              </a:rPr>
              <a:t>-397</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769086635"/>
              </p:ext>
            </p:extLst>
          </p:nvPr>
        </p:nvGraphicFramePr>
        <p:xfrm>
          <a:off x="3429000" y="1600200"/>
          <a:ext cx="8305801" cy="265055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23/1249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Ning Gao(OPPO) </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LB 272 CR for CIDs on DMG SR2SR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10 </a:t>
                      </a:r>
                      <a:r>
                        <a:rPr lang="pt-BR" altLang="zh-CN" sz="1200" kern="1200" dirty="0"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to CID1764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23/1084r2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2088 2219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7709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13</a:t>
            </a:r>
            <a:r>
              <a:rPr lang="en-US" altLang="en-US" sz="3200" dirty="0" smtClean="0">
                <a:solidFill>
                  <a:srgbClr val="0000FF"/>
                </a:solidFill>
                <a:cs typeface="Times New Roman" panose="02020603050405020304" pitchFamily="18" charset="0"/>
              </a:rPr>
              <a:t>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77943931"/>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Claudio da Silva</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5042208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468245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81527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0928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690631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769880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202719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917715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544861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218210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97395710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13093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6839885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58229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430682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337090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a:t>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9988700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a:t>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39513372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298354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94337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485411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36188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4190134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N</a:t>
            </a:r>
            <a:r>
              <a:rPr lang="en-US" altLang="zh-CN" sz="1800" b="1" kern="0" dirty="0" smtClean="0"/>
              <a:t>arengerile</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669409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70038338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a:t>
            </a:r>
            <a:r>
              <a:rPr lang="en-US" altLang="zh-CN" sz="4000" dirty="0" smtClean="0"/>
              <a:t>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a:t>
            </a:r>
            <a:r>
              <a:rPr lang="en-US" altLang="zh-CN" sz="1800" b="1" kern="0" dirty="0" smtClean="0"/>
              <a:t>McCann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908422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a:t>
            </a:r>
            <a:r>
              <a:rPr lang="en-US" altLang="zh-CN" sz="4000" dirty="0" smtClean="0"/>
              <a:t>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Leif </a:t>
            </a:r>
            <a:r>
              <a:rPr lang="en-US" altLang="zh-CN" sz="1800" b="1" kern="0" dirty="0" smtClean="0"/>
              <a:t>Wilhelmsson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8398189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15114924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0990992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974102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139633</TotalTime>
  <Words>7482</Words>
  <Application>Microsoft Office PowerPoint</Application>
  <PresentationFormat>宽屏</PresentationFormat>
  <Paragraphs>2208</Paragraphs>
  <Slides>97</Slides>
  <Notes>96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97</vt:i4>
      </vt:variant>
    </vt:vector>
  </HeadingPairs>
  <TitlesOfParts>
    <vt:vector size="10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6141</cp:revision>
  <cp:lastPrinted>2014-11-04T15:04:57Z</cp:lastPrinted>
  <dcterms:created xsi:type="dcterms:W3CDTF">2007-04-17T18:10:23Z</dcterms:created>
  <dcterms:modified xsi:type="dcterms:W3CDTF">2023-07-12T20:39:28Z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