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249" r:id="rId23"/>
    <p:sldId id="1066" r:id="rId24"/>
    <p:sldId id="933" r:id="rId25"/>
    <p:sldId id="877" r:id="rId26"/>
    <p:sldId id="1081" r:id="rId27"/>
    <p:sldId id="897" r:id="rId28"/>
    <p:sldId id="1201" r:id="rId29"/>
    <p:sldId id="1202" r:id="rId30"/>
    <p:sldId id="905" r:id="rId31"/>
    <p:sldId id="1163" r:id="rId32"/>
    <p:sldId id="1164" r:id="rId33"/>
    <p:sldId id="1165" r:id="rId34"/>
    <p:sldId id="1166" r:id="rId35"/>
    <p:sldId id="1205" r:id="rId36"/>
    <p:sldId id="1206" r:id="rId37"/>
    <p:sldId id="1207" r:id="rId38"/>
    <p:sldId id="1208" r:id="rId39"/>
    <p:sldId id="1209" r:id="rId40"/>
    <p:sldId id="1210" r:id="rId41"/>
    <p:sldId id="1211" r:id="rId42"/>
    <p:sldId id="1212" r:id="rId43"/>
    <p:sldId id="1213" r:id="rId44"/>
    <p:sldId id="1214" r:id="rId45"/>
    <p:sldId id="1215" r:id="rId46"/>
    <p:sldId id="1216" r:id="rId47"/>
    <p:sldId id="1217" r:id="rId48"/>
    <p:sldId id="1218" r:id="rId49"/>
    <p:sldId id="1219" r:id="rId50"/>
    <p:sldId id="1220" r:id="rId51"/>
    <p:sldId id="1221" r:id="rId52"/>
    <p:sldId id="1222" r:id="rId53"/>
    <p:sldId id="1223" r:id="rId54"/>
    <p:sldId id="1224" r:id="rId55"/>
    <p:sldId id="1225" r:id="rId56"/>
    <p:sldId id="1226" r:id="rId57"/>
    <p:sldId id="1227" r:id="rId58"/>
    <p:sldId id="1228" r:id="rId59"/>
    <p:sldId id="1229" r:id="rId60"/>
    <p:sldId id="1230" r:id="rId61"/>
    <p:sldId id="1232" r:id="rId62"/>
    <p:sldId id="1233" r:id="rId63"/>
    <p:sldId id="1234" r:id="rId64"/>
    <p:sldId id="1237" r:id="rId65"/>
    <p:sldId id="1238" r:id="rId66"/>
    <p:sldId id="1239" r:id="rId67"/>
    <p:sldId id="1240" r:id="rId68"/>
    <p:sldId id="1241" r:id="rId69"/>
    <p:sldId id="1242" r:id="rId70"/>
    <p:sldId id="1243" r:id="rId71"/>
    <p:sldId id="1244" r:id="rId72"/>
    <p:sldId id="1245" r:id="rId73"/>
    <p:sldId id="1246" r:id="rId74"/>
    <p:sldId id="1247" r:id="rId75"/>
    <p:sldId id="1248" r:id="rId76"/>
    <p:sldId id="1167" r:id="rId77"/>
    <p:sldId id="1168" r:id="rId78"/>
    <p:sldId id="1169" r:id="rId79"/>
    <p:sldId id="1170" r:id="rId80"/>
    <p:sldId id="842" r:id="rId81"/>
    <p:sldId id="1024" r:id="rId8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108236592"/>
        <c:axId val="-2108233872"/>
      </c:barChart>
      <c:catAx>
        <c:axId val="-21082365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108233872"/>
        <c:crosses val="autoZero"/>
        <c:auto val="1"/>
        <c:lblAlgn val="ctr"/>
        <c:lblOffset val="100"/>
        <c:noMultiLvlLbl val="0"/>
      </c:catAx>
      <c:valAx>
        <c:axId val="-21082338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10823659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11352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3490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77695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23209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341039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549781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724564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9159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672553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556883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41347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5082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56647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65331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374-384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49329457"/>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385-387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042112638"/>
              </p:ext>
            </p:extLst>
          </p:nvPr>
        </p:nvGraphicFramePr>
        <p:xfrm>
          <a:off x="3429000" y="1600200"/>
          <a:ext cx="8305801" cy="39263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23/1243</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a:t>
                      </a:r>
                      <a:r>
                        <a:rPr lang="en-US" sz="1200" kern="1200" dirty="0">
                          <a:solidFill>
                            <a:schemeClr val="tx1"/>
                          </a:solidFill>
                          <a:latin typeface="+mn-lt"/>
                          <a:ea typeface="+mn-ea"/>
                          <a:cs typeface="+mn-cs"/>
                        </a:rPr>
                        <a:t>Wei</a:t>
                      </a:r>
                      <a:r>
                        <a:rPr lang="en-US" sz="1200" kern="1200" dirty="0">
                          <a:solidFill>
                            <a:srgbClr val="0000FF"/>
                          </a:solidFill>
                          <a:latin typeface="+mn-lt"/>
                          <a:ea typeface="+mn-ea"/>
                          <a:cs typeface="+mn-cs"/>
                        </a:rPr>
                        <a:t>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CIDs on TF Sounding Phase - Part 3</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23/1265</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LB272 CR for CID 2036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75714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13</a:t>
            </a:r>
            <a:r>
              <a:rPr lang="en-US" altLang="en-US" sz="3200" dirty="0" smtClean="0">
                <a:solidFill>
                  <a:srgbClr val="0000FF"/>
                </a:solidFill>
                <a:cs typeface="Times New Roman" panose="02020603050405020304" pitchFamily="18" charset="0"/>
              </a:rPr>
              <a:t>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50422080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468245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8152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092879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690631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769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202719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91771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544861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218210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97395710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130937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149500675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138763</TotalTime>
  <Words>6472</Words>
  <Application>Microsoft Office PowerPoint</Application>
  <PresentationFormat>宽屏</PresentationFormat>
  <Paragraphs>1885</Paragraphs>
  <Slides>81</Slides>
  <Notes>80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81</vt:i4>
      </vt:variant>
    </vt:vector>
  </HeadingPairs>
  <TitlesOfParts>
    <vt:vector size="9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6088</cp:revision>
  <cp:lastPrinted>2014-11-04T15:04:57Z</cp:lastPrinted>
  <dcterms:created xsi:type="dcterms:W3CDTF">2007-04-17T18:10:23Z</dcterms:created>
  <dcterms:modified xsi:type="dcterms:W3CDTF">2023-07-12T05:54:04Z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