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066" r:id="rId23"/>
    <p:sldId id="933" r:id="rId24"/>
    <p:sldId id="877" r:id="rId25"/>
    <p:sldId id="1081" r:id="rId26"/>
    <p:sldId id="897" r:id="rId27"/>
    <p:sldId id="1201" r:id="rId28"/>
    <p:sldId id="1202" r:id="rId29"/>
    <p:sldId id="905" r:id="rId30"/>
    <p:sldId id="1163" r:id="rId31"/>
    <p:sldId id="1164" r:id="rId32"/>
    <p:sldId id="1165" r:id="rId33"/>
    <p:sldId id="1166" r:id="rId34"/>
    <p:sldId id="1205" r:id="rId35"/>
    <p:sldId id="1206" r:id="rId36"/>
    <p:sldId id="1207" r:id="rId37"/>
    <p:sldId id="1208" r:id="rId38"/>
    <p:sldId id="1209" r:id="rId39"/>
    <p:sldId id="1210" r:id="rId40"/>
    <p:sldId id="1211" r:id="rId41"/>
    <p:sldId id="1212" r:id="rId42"/>
    <p:sldId id="1213" r:id="rId43"/>
    <p:sldId id="1214" r:id="rId44"/>
    <p:sldId id="1215" r:id="rId45"/>
    <p:sldId id="1216" r:id="rId46"/>
    <p:sldId id="1217" r:id="rId47"/>
    <p:sldId id="1218" r:id="rId48"/>
    <p:sldId id="1219" r:id="rId49"/>
    <p:sldId id="1220" r:id="rId50"/>
    <p:sldId id="1221" r:id="rId51"/>
    <p:sldId id="1222" r:id="rId52"/>
    <p:sldId id="1223" r:id="rId53"/>
    <p:sldId id="1224" r:id="rId54"/>
    <p:sldId id="1225" r:id="rId55"/>
    <p:sldId id="1226" r:id="rId56"/>
    <p:sldId id="1227" r:id="rId57"/>
    <p:sldId id="1228" r:id="rId58"/>
    <p:sldId id="1229" r:id="rId59"/>
    <p:sldId id="1230" r:id="rId60"/>
    <p:sldId id="1232" r:id="rId61"/>
    <p:sldId id="1233" r:id="rId62"/>
    <p:sldId id="1234" r:id="rId63"/>
    <p:sldId id="1237" r:id="rId64"/>
    <p:sldId id="1238" r:id="rId65"/>
    <p:sldId id="1239" r:id="rId66"/>
    <p:sldId id="1240" r:id="rId67"/>
    <p:sldId id="1241" r:id="rId68"/>
    <p:sldId id="1242" r:id="rId69"/>
    <p:sldId id="1243" r:id="rId70"/>
    <p:sldId id="1244" r:id="rId71"/>
    <p:sldId id="1245" r:id="rId72"/>
    <p:sldId id="1246" r:id="rId73"/>
    <p:sldId id="1247" r:id="rId74"/>
    <p:sldId id="1248" r:id="rId75"/>
    <p:sldId id="1167" r:id="rId76"/>
    <p:sldId id="1168" r:id="rId77"/>
    <p:sldId id="1169" r:id="rId78"/>
    <p:sldId id="1170" r:id="rId79"/>
    <p:sldId id="842" r:id="rId80"/>
    <p:sldId id="1024" r:id="rId8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56666240"/>
        <c:axId val="1656667872"/>
      </c:barChart>
      <c:catAx>
        <c:axId val="16566662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56667872"/>
        <c:crosses val="autoZero"/>
        <c:auto val="1"/>
        <c:lblAlgn val="ctr"/>
        <c:lblOffset val="100"/>
        <c:noMultiLvlLbl val="0"/>
      </c:catAx>
      <c:valAx>
        <c:axId val="1656667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5666624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359113898"/>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23/1172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 2063 resolution</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chemeClr val="tx1"/>
                          </a:solidFill>
                          <a:latin typeface="+mn-lt"/>
                          <a:ea typeface="+mn-ea"/>
                          <a:cs typeface="+mn-cs"/>
                        </a:rPr>
                        <a:t>23/1243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LB272 CR for CIDs on TF Sounding Phase - Part 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Zinan Lin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Stephan Sand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a:t>
            </a:r>
            <a:r>
              <a:rPr lang="en-US" altLang="zh-CN" sz="1800" b="1" kern="0" dirty="0" smtClean="0"/>
              <a:t>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r>
              <a:rPr lang="en-US" altLang="zh-CN" sz="1600" dirty="0" smtClean="0"/>
              <a:t>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a:t>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138600</TotalTime>
  <Words>6180</Words>
  <Application>Microsoft Office PowerPoint</Application>
  <PresentationFormat>宽屏</PresentationFormat>
  <Paragraphs>1802</Paragraphs>
  <Slides>80</Slides>
  <Notes>79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80</vt:i4>
      </vt:variant>
    </vt:vector>
  </HeadingPairs>
  <TitlesOfParts>
    <vt:vector size="9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6045</cp:revision>
  <cp:lastPrinted>2014-11-04T15:04:57Z</cp:lastPrinted>
  <dcterms:created xsi:type="dcterms:W3CDTF">2007-04-17T18:10:23Z</dcterms:created>
  <dcterms:modified xsi:type="dcterms:W3CDTF">2023-07-11T09:58:14Z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