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xml" ContentType="application/vnd.openxmlformats-officedocument.presentationml.comment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066" r:id="rId21"/>
    <p:sldId id="933" r:id="rId22"/>
    <p:sldId id="877" r:id="rId23"/>
    <p:sldId id="1081" r:id="rId24"/>
    <p:sldId id="897" r:id="rId25"/>
    <p:sldId id="1201" r:id="rId26"/>
    <p:sldId id="1202" r:id="rId27"/>
    <p:sldId id="905" r:id="rId28"/>
    <p:sldId id="1163" r:id="rId29"/>
    <p:sldId id="1164" r:id="rId30"/>
    <p:sldId id="1165" r:id="rId31"/>
    <p:sldId id="1166" r:id="rId32"/>
    <p:sldId id="1205" r:id="rId33"/>
    <p:sldId id="1206" r:id="rId34"/>
    <p:sldId id="1207" r:id="rId35"/>
    <p:sldId id="1208" r:id="rId36"/>
    <p:sldId id="1209" r:id="rId37"/>
    <p:sldId id="1210" r:id="rId38"/>
    <p:sldId id="1211" r:id="rId39"/>
    <p:sldId id="1212" r:id="rId40"/>
    <p:sldId id="1213" r:id="rId41"/>
    <p:sldId id="1214" r:id="rId42"/>
    <p:sldId id="1215" r:id="rId43"/>
    <p:sldId id="1216" r:id="rId44"/>
    <p:sldId id="1217" r:id="rId45"/>
    <p:sldId id="1218" r:id="rId46"/>
    <p:sldId id="1219" r:id="rId47"/>
    <p:sldId id="1220" r:id="rId48"/>
    <p:sldId id="1221" r:id="rId49"/>
    <p:sldId id="1222" r:id="rId50"/>
    <p:sldId id="1223" r:id="rId51"/>
    <p:sldId id="1224" r:id="rId52"/>
    <p:sldId id="1225" r:id="rId53"/>
    <p:sldId id="1226" r:id="rId54"/>
    <p:sldId id="1227" r:id="rId55"/>
    <p:sldId id="1228" r:id="rId56"/>
    <p:sldId id="1229" r:id="rId57"/>
    <p:sldId id="1230" r:id="rId58"/>
    <p:sldId id="1232" r:id="rId59"/>
    <p:sldId id="1233" r:id="rId60"/>
    <p:sldId id="1234" r:id="rId61"/>
    <p:sldId id="1167" r:id="rId62"/>
    <p:sldId id="1168" r:id="rId63"/>
    <p:sldId id="1169" r:id="rId64"/>
    <p:sldId id="1170" r:id="rId65"/>
    <p:sldId id="842" r:id="rId66"/>
    <p:sldId id="1024" r:id="rId6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80551296"/>
        <c:axId val="-880549120"/>
      </c:barChart>
      <c:catAx>
        <c:axId val="-8805512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80549120"/>
        <c:crosses val="autoZero"/>
        <c:auto val="1"/>
        <c:lblAlgn val="ctr"/>
        <c:lblOffset val="100"/>
        <c:noMultiLvlLbl val="0"/>
      </c:catAx>
      <c:valAx>
        <c:axId val="-8805491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805512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487520666"/>
              </p:ext>
            </p:extLst>
          </p:nvPr>
        </p:nvGraphicFramePr>
        <p:xfrm>
          <a:off x="3429000" y="1600200"/>
          <a:ext cx="8305801" cy="523893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990979486"/>
              </p:ext>
            </p:extLst>
          </p:nvPr>
        </p:nvGraphicFramePr>
        <p:xfrm>
          <a:off x="3429000" y="16002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23/1203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SBP comments resolution Part 2,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138341</TotalTime>
  <Words>5108</Words>
  <Application>Microsoft Office PowerPoint</Application>
  <PresentationFormat>宽屏</PresentationFormat>
  <Paragraphs>1480</Paragraphs>
  <Slides>66</Slides>
  <Notes>65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66</vt:i4>
      </vt:variant>
    </vt:vector>
  </HeadingPairs>
  <TitlesOfParts>
    <vt:vector size="7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5944</cp:revision>
  <cp:lastPrinted>2014-11-04T15:04:57Z</cp:lastPrinted>
  <dcterms:created xsi:type="dcterms:W3CDTF">2007-04-17T18:10:23Z</dcterms:created>
  <dcterms:modified xsi:type="dcterms:W3CDTF">2023-07-10T13:59:40Z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