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omments/comment1.xml" ContentType="application/vnd.openxmlformats-officedocument.presentationml.comment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066" r:id="rId21"/>
    <p:sldId id="933" r:id="rId22"/>
    <p:sldId id="877" r:id="rId23"/>
    <p:sldId id="1081" r:id="rId24"/>
    <p:sldId id="897" r:id="rId25"/>
    <p:sldId id="1201" r:id="rId26"/>
    <p:sldId id="1202" r:id="rId27"/>
    <p:sldId id="905" r:id="rId28"/>
    <p:sldId id="1163" r:id="rId29"/>
    <p:sldId id="1164" r:id="rId30"/>
    <p:sldId id="1165" r:id="rId31"/>
    <p:sldId id="1166" r:id="rId32"/>
    <p:sldId id="1205" r:id="rId33"/>
    <p:sldId id="1206" r:id="rId34"/>
    <p:sldId id="1207" r:id="rId35"/>
    <p:sldId id="1208" r:id="rId36"/>
    <p:sldId id="1209" r:id="rId37"/>
    <p:sldId id="1210" r:id="rId38"/>
    <p:sldId id="1211" r:id="rId39"/>
    <p:sldId id="1212" r:id="rId40"/>
    <p:sldId id="1213" r:id="rId41"/>
    <p:sldId id="1214" r:id="rId42"/>
    <p:sldId id="1215" r:id="rId43"/>
    <p:sldId id="1216" r:id="rId44"/>
    <p:sldId id="1217" r:id="rId45"/>
    <p:sldId id="1218" r:id="rId46"/>
    <p:sldId id="1219" r:id="rId47"/>
    <p:sldId id="1220" r:id="rId48"/>
    <p:sldId id="1221" r:id="rId49"/>
    <p:sldId id="1222" r:id="rId50"/>
    <p:sldId id="1223" r:id="rId51"/>
    <p:sldId id="1224" r:id="rId52"/>
    <p:sldId id="1225" r:id="rId53"/>
    <p:sldId id="1226" r:id="rId54"/>
    <p:sldId id="1227" r:id="rId55"/>
    <p:sldId id="1228" r:id="rId56"/>
    <p:sldId id="1229" r:id="rId57"/>
    <p:sldId id="1230" r:id="rId58"/>
    <p:sldId id="1231" r:id="rId59"/>
    <p:sldId id="1232" r:id="rId60"/>
    <p:sldId id="1233" r:id="rId61"/>
    <p:sldId id="1167" r:id="rId62"/>
    <p:sldId id="1168" r:id="rId63"/>
    <p:sldId id="1169" r:id="rId64"/>
    <p:sldId id="1170" r:id="rId65"/>
    <p:sldId id="842" r:id="rId66"/>
    <p:sldId id="1024" r:id="rId6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09433968"/>
        <c:axId val="744856992"/>
      </c:barChart>
      <c:catAx>
        <c:axId val="2094339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44856992"/>
        <c:crosses val="autoZero"/>
        <c:auto val="1"/>
        <c:lblAlgn val="ctr"/>
        <c:lblOffset val="100"/>
        <c:noMultiLvlLbl val="0"/>
      </c:catAx>
      <c:valAx>
        <c:axId val="7448569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094339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232657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65331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802.11-23/0957r1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487520666"/>
              </p:ext>
            </p:extLst>
          </p:nvPr>
        </p:nvGraphicFramePr>
        <p:xfrm>
          <a:off x="3429000" y="1600200"/>
          <a:ext cx="8305801" cy="523893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990979486"/>
              </p:ext>
            </p:extLst>
          </p:nvPr>
        </p:nvGraphicFramePr>
        <p:xfrm>
          <a:off x="3429000" y="16002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23/1203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SBP comments resolution Part 2, </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a:t>
            </a:r>
            <a:r>
              <a:rPr lang="en-US" altLang="zh-CN" sz="1800" b="1" kern="0" dirty="0" smtClean="0"/>
              <a:t>Chitrakar</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Zhuqing</a:t>
            </a:r>
            <a:r>
              <a:rPr lang="en-US" altLang="zh-CN" sz="1800" dirty="0" smtClean="0"/>
              <a:t> Tang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 2296</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23/0748r2 “</a:t>
            </a:r>
            <a:r>
              <a:rPr lang="en-US" altLang="zh-CN" sz="1600" dirty="0"/>
              <a:t>Resolutions for SBP Comments in LB272 - Part 1”</a:t>
            </a:r>
            <a:endParaRPr lang="en-US" altLang="zh-CN" sz="1800" b="1" kern="0" dirty="0" smtClean="0"/>
          </a:p>
          <a:p>
            <a:pPr marL="342900" lvl="1" indent="-342900" algn="just">
              <a:buFont typeface="Arial" panose="020B0604020202020204" pitchFamily="34" charset="0"/>
              <a:buChar char="•"/>
              <a:defRPr/>
            </a:pPr>
            <a:endParaRPr lang="en-US" altLang="zh-CN" sz="18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23/0748r2</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10Y/3N/7A</a:t>
            </a:r>
            <a:endParaRPr lang="en-US" altLang="zh-CN" sz="1050" b="1" kern="0" dirty="0"/>
          </a:p>
        </p:txBody>
      </p:sp>
    </p:spTree>
    <p:extLst>
      <p:ext uri="{BB962C8B-B14F-4D97-AF65-F5344CB8AC3E}">
        <p14:creationId xmlns:p14="http://schemas.microsoft.com/office/powerpoint/2010/main" val="37936926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14950067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138336</TotalTime>
  <Words>5101</Words>
  <Application>Microsoft Office PowerPoint</Application>
  <PresentationFormat>宽屏</PresentationFormat>
  <Paragraphs>1483</Paragraphs>
  <Slides>66</Slides>
  <Notes>65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66</vt:i4>
      </vt:variant>
    </vt:vector>
  </HeadingPairs>
  <TitlesOfParts>
    <vt:vector size="7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5939</cp:revision>
  <cp:lastPrinted>2014-11-04T15:04:57Z</cp:lastPrinted>
  <dcterms:created xsi:type="dcterms:W3CDTF">2007-04-17T18:10:23Z</dcterms:created>
  <dcterms:modified xsi:type="dcterms:W3CDTF">2023-07-10T08:22:28Z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