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3" r:id="rId9"/>
    <p:sldId id="2371" r:id="rId10"/>
    <p:sldId id="2372" r:id="rId11"/>
    <p:sldId id="848"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9FD165-240A-47CE-A88C-F6790EEE673C}" v="38" dt="2023-07-12T07:23:31.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3" d="100"/>
          <a:sy n="83" d="100"/>
        </p:scale>
        <p:origin x="24"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B9FD165-240A-47CE-A88C-F6790EEE673C}"/>
    <pc:docChg chg="custSel modSld modMainMaster">
      <pc:chgData name="Mike Montemurro" userId="40c20c913ca7511e" providerId="LiveId" clId="{8B9FD165-240A-47CE-A88C-F6790EEE673C}" dt="2023-07-12T07:27:41.134" v="359" actId="20577"/>
      <pc:docMkLst>
        <pc:docMk/>
      </pc:docMkLst>
      <pc:sldChg chg="addSp modSp mod">
        <pc:chgData name="Mike Montemurro" userId="40c20c913ca7511e" providerId="LiveId" clId="{8B9FD165-240A-47CE-A88C-F6790EEE673C}" dt="2023-07-12T07:27:41.134" v="359" actId="20577"/>
        <pc:sldMkLst>
          <pc:docMk/>
          <pc:sldMk cId="3028779059" sldId="2368"/>
        </pc:sldMkLst>
        <pc:spChg chg="mod">
          <ac:chgData name="Mike Montemurro" userId="40c20c913ca7511e" providerId="LiveId" clId="{8B9FD165-240A-47CE-A88C-F6790EEE673C}" dt="2023-07-12T07:23:09.102" v="352" actId="20577"/>
          <ac:spMkLst>
            <pc:docMk/>
            <pc:sldMk cId="3028779059" sldId="2368"/>
            <ac:spMk id="2" creationId="{75B62368-BC7E-49AD-CAA7-F066EF88E3B6}"/>
          </ac:spMkLst>
        </pc:spChg>
        <pc:spChg chg="add mod">
          <ac:chgData name="Mike Montemurro" userId="40c20c913ca7511e" providerId="LiveId" clId="{8B9FD165-240A-47CE-A88C-F6790EEE673C}" dt="2023-07-12T07:17:29.334" v="296" actId="1076"/>
          <ac:spMkLst>
            <pc:docMk/>
            <pc:sldMk cId="3028779059" sldId="2368"/>
            <ac:spMk id="3" creationId="{5B8DD137-6145-B9BE-7DF1-F35ABF1216E8}"/>
          </ac:spMkLst>
        </pc:spChg>
        <pc:spChg chg="mod">
          <ac:chgData name="Mike Montemurro" userId="40c20c913ca7511e" providerId="LiveId" clId="{8B9FD165-240A-47CE-A88C-F6790EEE673C}" dt="2023-07-12T07:27:41.134" v="359" actId="20577"/>
          <ac:spMkLst>
            <pc:docMk/>
            <pc:sldMk cId="3028779059" sldId="2368"/>
            <ac:spMk id="8" creationId="{4CD249A7-B25B-4413-A490-DA16C7C17DEA}"/>
          </ac:spMkLst>
        </pc:spChg>
        <pc:spChg chg="mod">
          <ac:chgData name="Mike Montemurro" userId="40c20c913ca7511e" providerId="LiveId" clId="{8B9FD165-240A-47CE-A88C-F6790EEE673C}" dt="2023-07-12T07:23:31.363" v="354" actId="1076"/>
          <ac:spMkLst>
            <pc:docMk/>
            <pc:sldMk cId="3028779059" sldId="2368"/>
            <ac:spMk id="10" creationId="{CC2AB40D-EE73-4F6E-AF6C-5BB8815A67AA}"/>
          </ac:spMkLst>
        </pc:spChg>
      </pc:sldChg>
      <pc:sldChg chg="modSp mod">
        <pc:chgData name="Mike Montemurro" userId="40c20c913ca7511e" providerId="LiveId" clId="{8B9FD165-240A-47CE-A88C-F6790EEE673C}" dt="2023-07-11T14:07:37.761" v="148" actId="20577"/>
        <pc:sldMkLst>
          <pc:docMk/>
          <pc:sldMk cId="2478274848" sldId="2369"/>
        </pc:sldMkLst>
        <pc:spChg chg="mod">
          <ac:chgData name="Mike Montemurro" userId="40c20c913ca7511e" providerId="LiveId" clId="{8B9FD165-240A-47CE-A88C-F6790EEE673C}" dt="2023-07-11T14:07:37.761" v="148" actId="20577"/>
          <ac:spMkLst>
            <pc:docMk/>
            <pc:sldMk cId="2478274848" sldId="2369"/>
            <ac:spMk id="2" creationId="{8211A302-4641-71B1-864E-4DAB70DF602C}"/>
          </ac:spMkLst>
        </pc:spChg>
      </pc:sldChg>
      <pc:sldMasterChg chg="modSp mod">
        <pc:chgData name="Mike Montemurro" userId="40c20c913ca7511e" providerId="LiveId" clId="{8B9FD165-240A-47CE-A88C-F6790EEE673C}" dt="2023-07-11T12:20:49.931" v="6" actId="1038"/>
        <pc:sldMasterMkLst>
          <pc:docMk/>
          <pc:sldMasterMk cId="0" sldId="2147483648"/>
        </pc:sldMasterMkLst>
        <pc:spChg chg="mod">
          <ac:chgData name="Mike Montemurro" userId="40c20c913ca7511e" providerId="LiveId" clId="{8B9FD165-240A-47CE-A88C-F6790EEE673C}" dt="2023-07-11T12:20:49.931" v="6" actId="1038"/>
          <ac:spMkLst>
            <pc:docMk/>
            <pc:sldMasterMk cId="0" sldId="2147483648"/>
            <ac:spMk id="11" creationId="{00000000-0000-0000-0000-000000000000}"/>
          </ac:spMkLst>
        </pc:spChg>
        <pc:spChg chg="mod">
          <ac:chgData name="Mike Montemurro" userId="40c20c913ca7511e" providerId="LiveId" clId="{8B9FD165-240A-47CE-A88C-F6790EEE673C}" dt="2023-07-11T12:20:23.49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932-05-000m-minutes-for-revme-2023-may-and-june-telecons.docx" TargetMode="External"/><Relationship Id="rId2" Type="http://schemas.openxmlformats.org/officeDocument/2006/relationships/hyperlink" Target="https://mentor.ieee.org/802.11/dcn/23/11-23-0863-00-000m-minutes-for-revme-2023-may-interim-orlando.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162894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a:lnSpc>
                <a:spcPct val="80000"/>
              </a:lnSpc>
            </a:pPr>
            <a:r>
              <a:rPr lang="en-US" altLang="en-US" sz="2000" dirty="0" err="1"/>
              <a:t>Adhoc</a:t>
            </a:r>
            <a:r>
              <a:rPr lang="en-US" altLang="en-US" sz="2000" dirty="0"/>
              <a:t>: should </a:t>
            </a:r>
            <a:r>
              <a:rPr lang="en-US" altLang="en-US" sz="2000"/>
              <a:t>likely authorize one.</a:t>
            </a: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10:30am CET</a:t>
            </a:r>
          </a:p>
          <a:p>
            <a:pPr lvl="1"/>
            <a:r>
              <a:rPr lang="en-CA" altLang="en-US" sz="1400" dirty="0"/>
              <a:t>Comment Resolution </a:t>
            </a:r>
          </a:p>
          <a:p>
            <a:pPr lvl="2"/>
            <a:r>
              <a:rPr lang="en-CA" altLang="en-US" sz="1400" dirty="0"/>
              <a:t>CID 4398, 4399 – Withdrawn by commenter</a:t>
            </a:r>
          </a:p>
          <a:p>
            <a:pPr lvl="2"/>
            <a:r>
              <a:rPr lang="en-CA" altLang="en-US" sz="1400" dirty="0"/>
              <a:t>CID 4034 – Rison (Samsung)</a:t>
            </a:r>
          </a:p>
          <a:p>
            <a:pPr lvl="2"/>
            <a:r>
              <a:rPr lang="en-CA" altLang="en-US" sz="1400" dirty="0"/>
              <a:t>CID 4006, 4010, and 4009 – doc 11-23/1092 - </a:t>
            </a:r>
            <a:r>
              <a:rPr lang="en-CA" altLang="en-US" sz="1400" dirty="0" err="1"/>
              <a:t>Ajami</a:t>
            </a:r>
            <a:r>
              <a:rPr lang="en-CA" altLang="en-US" sz="1400" dirty="0"/>
              <a:t> (Qualcomm)</a:t>
            </a:r>
          </a:p>
          <a:p>
            <a:pPr lvl="2"/>
            <a:r>
              <a:rPr lang="en-CA" altLang="en-US" sz="1400" dirty="0"/>
              <a:t>CID 4005 – doc 11-23/951r2 – Asterjadhi (Qualcomm)</a:t>
            </a:r>
          </a:p>
          <a:p>
            <a:pPr lvl="2"/>
            <a:r>
              <a:rPr lang="en-CA" altLang="en-US" sz="1400" dirty="0"/>
              <a:t>CID 4415 – doc 11-23/1076 – Asterjadhi (Qualcomm)</a:t>
            </a:r>
          </a:p>
          <a:p>
            <a:pPr lvl="2"/>
            <a:r>
              <a:rPr lang="en-CA" altLang="en-US" sz="1400" dirty="0" err="1"/>
              <a:t>Misc</a:t>
            </a:r>
            <a:r>
              <a:rPr lang="en-CA" altLang="en-US" sz="1400" dirty="0"/>
              <a:t> CIDs – doc 11-23/1075 – Asterjadhi (Qualcomm)</a:t>
            </a:r>
          </a:p>
          <a:p>
            <a:pPr lvl="2"/>
            <a:r>
              <a:rPr lang="en-CA" altLang="en-US" sz="1400" dirty="0"/>
              <a:t>MAC Discuss CIDs – </a:t>
            </a:r>
            <a:r>
              <a:rPr lang="en-CA" altLang="en-US" sz="1400" dirty="0" err="1"/>
              <a:t>Hamliton</a:t>
            </a:r>
            <a:r>
              <a:rPr lang="en-CA" altLang="en-US" sz="1400" dirty="0"/>
              <a:t> (Ruckus-</a:t>
            </a:r>
            <a:r>
              <a:rPr lang="en-CA" altLang="en-US" sz="1400" dirty="0" err="1"/>
              <a:t>Commscope</a:t>
            </a:r>
            <a:r>
              <a:rPr lang="en-CA" altLang="en-US" sz="1400" dirty="0"/>
              <a:t>)</a:t>
            </a:r>
          </a:p>
          <a:p>
            <a:pPr lvl="1"/>
            <a:r>
              <a:rPr lang="en-CA" altLang="en-US" sz="1600" dirty="0"/>
              <a:t>Recess</a:t>
            </a:r>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410200" y="3982497"/>
            <a:ext cx="6629400" cy="1490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and 11-23/831 – Hart (Cisco)</a:t>
            </a:r>
          </a:p>
          <a:p>
            <a:pPr lvl="2"/>
            <a:r>
              <a:rPr lang="en-US" altLang="en-US" sz="1400" dirty="0"/>
              <a:t>CIDs 4048,  4045,  4049,  4051,  4052,  4053,  4046 – Coffey (Realtek)</a:t>
            </a:r>
          </a:p>
          <a:p>
            <a:pPr lvl="2"/>
            <a:r>
              <a:rPr lang="en-US" altLang="en-US" sz="1400" dirty="0"/>
              <a:t>CID 4407, 4408, 4409 – Urabe (Panasonic)</a:t>
            </a:r>
          </a:p>
          <a:p>
            <a:pPr lvl="2"/>
            <a:r>
              <a:rPr lang="en-US" altLang="en-US" sz="1400" dirty="0" err="1"/>
              <a:t>Misc</a:t>
            </a:r>
            <a:r>
              <a:rPr lang="en-US" altLang="en-US" sz="1400" dirty="0"/>
              <a:t> CIDs – doc 11-23/1127 – Kim (Qualcomm)</a:t>
            </a:r>
          </a:p>
          <a:p>
            <a:pPr lvl="2"/>
            <a:r>
              <a:rPr lang="en-US" altLang="en-US" sz="1400" dirty="0" err="1"/>
              <a:t>Misc</a:t>
            </a:r>
            <a:r>
              <a:rPr lang="en-US" altLang="en-US" sz="1400" dirty="0"/>
              <a:t> CIDs – doc 11-23/933 – Rison (Samsung)</a:t>
            </a:r>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62000" y="4146773"/>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TBD am CET</a:t>
            </a:r>
          </a:p>
          <a:p>
            <a:pPr lvl="1"/>
            <a:r>
              <a:rPr lang="en-CA" altLang="en-US" sz="1400" dirty="0"/>
              <a:t>Comment Resolution </a:t>
            </a:r>
          </a:p>
          <a:p>
            <a:pPr lvl="2"/>
            <a:r>
              <a:rPr lang="en-CA" altLang="en-US" sz="1400" dirty="0" err="1"/>
              <a:t>Misc</a:t>
            </a:r>
            <a:r>
              <a:rPr lang="en-CA" altLang="en-US" sz="1400" dirty="0"/>
              <a:t> CIDs – doc 11-23/933 – Rison (Samsung)</a:t>
            </a:r>
          </a:p>
          <a:p>
            <a:pPr lvl="2"/>
            <a:r>
              <a:rPr lang="en-CA" altLang="en-US" sz="1400" dirty="0"/>
              <a:t>MAC Discuss CIDs – Hamilton (Ruckus-</a:t>
            </a:r>
            <a:r>
              <a:rPr lang="en-CA" altLang="en-US" sz="1400" dirty="0" err="1"/>
              <a:t>Commscope</a:t>
            </a:r>
            <a:r>
              <a:rPr lang="en-CA" altLang="en-US" sz="1400" dirty="0"/>
              <a:t>)</a:t>
            </a:r>
            <a:endParaRPr lang="nl-NL" sz="1400" dirty="0"/>
          </a:p>
          <a:p>
            <a:pPr lvl="1"/>
            <a:r>
              <a:rPr lang="en-CA" altLang="en-US" sz="14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19200"/>
            <a:ext cx="4800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CID 4126 - </a:t>
            </a:r>
            <a:r>
              <a:rPr lang="en-CA" sz="1400"/>
              <a:t>WIthdrawn</a:t>
            </a:r>
          </a:p>
          <a:p>
            <a:pPr lvl="2"/>
            <a:r>
              <a:rPr lang="en-CA" sz="1400" dirty="0"/>
              <a:t>CID 4049 – Levy (Interdigital)</a:t>
            </a:r>
          </a:p>
          <a:p>
            <a:pPr lvl="2"/>
            <a:r>
              <a:rPr lang="en-CA" sz="1400" dirty="0"/>
              <a:t>CID 4126 – Hamilton (Ruckus/</a:t>
            </a:r>
            <a:r>
              <a:rPr lang="en-CA" sz="1400" dirty="0" err="1"/>
              <a:t>Commscope</a:t>
            </a:r>
            <a:r>
              <a:rPr lang="en-CA" sz="1400" dirty="0"/>
              <a:t>)</a:t>
            </a:r>
          </a:p>
          <a:p>
            <a:pPr lvl="2"/>
            <a:r>
              <a:rPr lang="en-CA" sz="1400" dirty="0"/>
              <a:t>GEN Discuss/Review CIDs</a:t>
            </a:r>
          </a:p>
          <a:p>
            <a:pPr lvl="2"/>
            <a:r>
              <a:rPr lang="en-CA" sz="1400" dirty="0"/>
              <a:t>ED1 Review CIDs</a:t>
            </a:r>
          </a:p>
          <a:p>
            <a:pPr lvl="2"/>
            <a:r>
              <a:rPr lang="en-CA" sz="1400" dirty="0"/>
              <a:t>ED2 Review CIDs</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069106" y="11811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Doc 11-23/1179 - </a:t>
            </a:r>
            <a:r>
              <a:rPr lang="en-CA" altLang="en-US" sz="1400" dirty="0" err="1"/>
              <a:t>Schelstraete</a:t>
            </a:r>
            <a:r>
              <a:rPr lang="en-CA" altLang="en-US" sz="1400" dirty="0"/>
              <a:t> (</a:t>
            </a:r>
            <a:r>
              <a:rPr lang="en-CA" altLang="en-US" sz="1400" dirty="0" err="1"/>
              <a:t>MaxLinear</a:t>
            </a:r>
            <a:r>
              <a:rPr lang="en-CA" altLang="en-US" sz="1400" dirty="0"/>
              <a:t>)</a:t>
            </a:r>
          </a:p>
          <a:p>
            <a:pPr lvl="2"/>
            <a:r>
              <a:rPr lang="en-US" altLang="en-US" sz="1400" dirty="0" err="1"/>
              <a:t>Misc</a:t>
            </a:r>
            <a:r>
              <a:rPr lang="en-US" altLang="en-US" sz="1400" dirty="0"/>
              <a:t> CIDs – doc 11-23/1127 – Kim (Qualcomm)</a:t>
            </a:r>
          </a:p>
          <a:p>
            <a:pPr lvl="2"/>
            <a:r>
              <a:rPr lang="en-CA" altLang="en-US" sz="1400" dirty="0"/>
              <a:t>PHY Discuss/Review CIDs – Rison (Samsung)</a:t>
            </a:r>
          </a:p>
          <a:p>
            <a:pPr lvl="1"/>
            <a:r>
              <a:rPr lang="en-CA" altLang="en-US" sz="1400" dirty="0"/>
              <a:t>Recess</a:t>
            </a:r>
            <a:endParaRPr lang="en-CA" altLang="en-US" sz="1100" dirty="0"/>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6172200" y="4114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Comment Resolution </a:t>
            </a:r>
          </a:p>
          <a:p>
            <a:pPr lvl="2"/>
            <a:r>
              <a:rPr lang="en-CA" altLang="en-US" sz="1400" dirty="0"/>
              <a:t>CID 4279, 4282, 4373 – doc 11-23/945 – Huang (Intel)</a:t>
            </a:r>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t>	</a:t>
            </a:r>
            <a:r>
              <a:rPr lang="en-US" altLang="en-US" sz="2000" b="0" dirty="0">
                <a:hlinkClick r:id="rId2"/>
              </a:rPr>
              <a:t>https://mentor.ieee.org/802.11/dcn/23/11-23-0863-00-000m-minutes-for-revme-2023-may-interim-orlando.docx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hlinkClick r:id="rId3"/>
              </a:rPr>
              <a:t>https://mentor.ieee.org/802.11/dcn/23/11-23-0932-05-000m-minutes-for-revme-2023-may-and-june-telecons.docx</a:t>
            </a:r>
            <a:r>
              <a:rPr lang="en-US" dirty="0"/>
              <a:t> </a:t>
            </a: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11-23/834rXX, 11-23/778rXX, 11-21/0793rXX, 11-23/778rXX, 11-21/0727rXX, 11-23/780rXX,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9</a:t>
            </a:fld>
            <a:endParaRPr lang="en-US"/>
          </a:p>
        </p:txBody>
      </p:sp>
    </p:spTree>
    <p:extLst>
      <p:ext uri="{BB962C8B-B14F-4D97-AF65-F5344CB8AC3E}">
        <p14:creationId xmlns:p14="http://schemas.microsoft.com/office/powerpoint/2010/main" val="25228251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110068</TotalTime>
  <Words>2610</Words>
  <Application>Microsoft Office PowerPoint</Application>
  <PresentationFormat>Widescreen</PresentationFormat>
  <Paragraphs>293</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TGme Timeline</vt:lpstr>
      <vt:lpstr>Recirculation Motion</vt:lpstr>
      <vt:lpstr>Conditional SA Ballot approval</vt:lpstr>
      <vt:lpstr>Teleconference/Meeting plan</vt:lpstr>
      <vt:lpstr>Recirculation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4614</cp:revision>
  <cp:lastPrinted>2014-11-04T15:04:57Z</cp:lastPrinted>
  <dcterms:created xsi:type="dcterms:W3CDTF">2007-04-17T18:10:23Z</dcterms:created>
  <dcterms:modified xsi:type="dcterms:W3CDTF">2023-07-12T07:27:50Z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