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EFD7BB-BB56-4F55-BA66-DA9DEB63A10A}" v="6" dt="2023-07-11T12:04:41.8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65" d="100"/>
          <a:sy n="65" d="100"/>
        </p:scale>
        <p:origin x="799"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CEFD7BB-BB56-4F55-BA66-DA9DEB63A10A}"/>
    <pc:docChg chg="custSel modSld modMainMaster">
      <pc:chgData name="Mike Montemurro" userId="40c20c913ca7511e" providerId="LiveId" clId="{CCEFD7BB-BB56-4F55-BA66-DA9DEB63A10A}" dt="2023-07-11T12:06:02.958" v="226"/>
      <pc:docMkLst>
        <pc:docMk/>
      </pc:docMkLst>
      <pc:sldChg chg="modSp mod">
        <pc:chgData name="Mike Montemurro" userId="40c20c913ca7511e" providerId="LiveId" clId="{CCEFD7BB-BB56-4F55-BA66-DA9DEB63A10A}" dt="2023-07-11T06:49:03.389" v="1" actId="20577"/>
        <pc:sldMkLst>
          <pc:docMk/>
          <pc:sldMk cId="2822743645" sldId="850"/>
        </pc:sldMkLst>
        <pc:spChg chg="mod">
          <ac:chgData name="Mike Montemurro" userId="40c20c913ca7511e" providerId="LiveId" clId="{CCEFD7BB-BB56-4F55-BA66-DA9DEB63A10A}" dt="2023-07-11T06:49:03.389" v="1" actId="20577"/>
          <ac:spMkLst>
            <pc:docMk/>
            <pc:sldMk cId="2822743645" sldId="850"/>
            <ac:spMk id="5" creationId="{5C289E12-1085-4168-A398-0F7249308ABA}"/>
          </ac:spMkLst>
        </pc:spChg>
      </pc:sldChg>
      <pc:sldChg chg="modSp mod">
        <pc:chgData name="Mike Montemurro" userId="40c20c913ca7511e" providerId="LiveId" clId="{CCEFD7BB-BB56-4F55-BA66-DA9DEB63A10A}" dt="2023-07-11T12:06:02.958" v="226"/>
        <pc:sldMkLst>
          <pc:docMk/>
          <pc:sldMk cId="3028779059" sldId="2368"/>
        </pc:sldMkLst>
        <pc:spChg chg="mod">
          <ac:chgData name="Mike Montemurro" userId="40c20c913ca7511e" providerId="LiveId" clId="{CCEFD7BB-BB56-4F55-BA66-DA9DEB63A10A}" dt="2023-07-11T12:06:02.958" v="226"/>
          <ac:spMkLst>
            <pc:docMk/>
            <pc:sldMk cId="3028779059" sldId="2368"/>
            <ac:spMk id="2" creationId="{75B62368-BC7E-49AD-CAA7-F066EF88E3B6}"/>
          </ac:spMkLst>
        </pc:spChg>
        <pc:spChg chg="mod">
          <ac:chgData name="Mike Montemurro" userId="40c20c913ca7511e" providerId="LiveId" clId="{CCEFD7BB-BB56-4F55-BA66-DA9DEB63A10A}" dt="2023-07-11T12:04:36.560" v="159" actId="1035"/>
          <ac:spMkLst>
            <pc:docMk/>
            <pc:sldMk cId="3028779059" sldId="2368"/>
            <ac:spMk id="8" creationId="{4CD249A7-B25B-4413-A490-DA16C7C17DEA}"/>
          </ac:spMkLst>
        </pc:spChg>
        <pc:spChg chg="mod">
          <ac:chgData name="Mike Montemurro" userId="40c20c913ca7511e" providerId="LiveId" clId="{CCEFD7BB-BB56-4F55-BA66-DA9DEB63A10A}" dt="2023-07-11T12:04:36.560" v="159" actId="1035"/>
          <ac:spMkLst>
            <pc:docMk/>
            <pc:sldMk cId="3028779059" sldId="2368"/>
            <ac:spMk id="10" creationId="{CC2AB40D-EE73-4F6E-AF6C-5BB8815A67AA}"/>
          </ac:spMkLst>
        </pc:spChg>
      </pc:sldChg>
      <pc:sldChg chg="modSp mod">
        <pc:chgData name="Mike Montemurro" userId="40c20c913ca7511e" providerId="LiveId" clId="{CCEFD7BB-BB56-4F55-BA66-DA9DEB63A10A}" dt="2023-07-11T10:31:39.438" v="155" actId="14100"/>
        <pc:sldMkLst>
          <pc:docMk/>
          <pc:sldMk cId="2478274848" sldId="2369"/>
        </pc:sldMkLst>
        <pc:spChg chg="mod">
          <ac:chgData name="Mike Montemurro" userId="40c20c913ca7511e" providerId="LiveId" clId="{CCEFD7BB-BB56-4F55-BA66-DA9DEB63A10A}" dt="2023-07-11T10:31:39.438" v="155" actId="14100"/>
          <ac:spMkLst>
            <pc:docMk/>
            <pc:sldMk cId="2478274848" sldId="2369"/>
            <ac:spMk id="2" creationId="{8211A302-4641-71B1-864E-4DAB70DF602C}"/>
          </ac:spMkLst>
        </pc:spChg>
        <pc:spChg chg="mod">
          <ac:chgData name="Mike Montemurro" userId="40c20c913ca7511e" providerId="LiveId" clId="{CCEFD7BB-BB56-4F55-BA66-DA9DEB63A10A}" dt="2023-07-11T08:56:54.964" v="104" actId="20577"/>
          <ac:spMkLst>
            <pc:docMk/>
            <pc:sldMk cId="2478274848" sldId="2369"/>
            <ac:spMk id="10" creationId="{CC2AB40D-EE73-4F6E-AF6C-5BB8815A67AA}"/>
          </ac:spMkLst>
        </pc:spChg>
      </pc:sldChg>
      <pc:sldMasterChg chg="modSp mod">
        <pc:chgData name="Mike Montemurro" userId="40c20c913ca7511e" providerId="LiveId" clId="{CCEFD7BB-BB56-4F55-BA66-DA9DEB63A10A}" dt="2023-07-11T06:49:23.910" v="3" actId="20577"/>
        <pc:sldMasterMkLst>
          <pc:docMk/>
          <pc:sldMasterMk cId="0" sldId="2147483648"/>
        </pc:sldMasterMkLst>
        <pc:spChg chg="mod">
          <ac:chgData name="Mike Montemurro" userId="40c20c913ca7511e" providerId="LiveId" clId="{CCEFD7BB-BB56-4F55-BA66-DA9DEB63A10A}" dt="2023-07-11T06:49:23.910"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4398, 4399 – Withdrawn by commenter</a:t>
            </a:r>
          </a:p>
          <a:p>
            <a:pPr lvl="2"/>
            <a:r>
              <a:rPr lang="en-CA" altLang="en-US" sz="1400" dirty="0"/>
              <a:t>CID 4034 – Rison (Samsung)</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Asterjadhi (Qualcomm)</a:t>
            </a:r>
          </a:p>
          <a:p>
            <a:pPr lvl="2"/>
            <a:r>
              <a:rPr lang="en-CA" altLang="en-US" sz="1400" dirty="0"/>
              <a:t>CID 4415 – doc 11-23/1076 – Asterjadhi (Qualcomm)</a:t>
            </a:r>
          </a:p>
          <a:p>
            <a:pPr lvl="2"/>
            <a:r>
              <a:rPr lang="en-CA" altLang="en-US" sz="1400" dirty="0" err="1"/>
              <a:t>Misc</a:t>
            </a:r>
            <a:r>
              <a:rPr lang="en-CA" altLang="en-US" sz="1400" dirty="0"/>
              <a:t> CIDs – doc 11-23/1075 – Asterjadhi (Qualcomm)</a:t>
            </a:r>
          </a:p>
          <a:p>
            <a:pPr lvl="2"/>
            <a:r>
              <a:rPr lang="en-CA" altLang="en-US" sz="1400" dirty="0"/>
              <a:t>MAC Discuss CIDs – </a:t>
            </a:r>
            <a:r>
              <a:rPr lang="en-CA" altLang="en-US" sz="1400" dirty="0" err="1"/>
              <a:t>Hamliton</a:t>
            </a:r>
            <a:r>
              <a:rPr lang="en-CA" altLang="en-US" sz="1400" dirty="0"/>
              <a:t> (Ruckus-</a:t>
            </a:r>
            <a:r>
              <a:rPr lang="en-CA" altLang="en-US" sz="1400" dirty="0" err="1"/>
              <a:t>Commscope</a:t>
            </a:r>
            <a:r>
              <a:rPr lang="en-CA" altLang="en-US" sz="1400" dirty="0"/>
              <a:t>)</a:t>
            </a:r>
          </a:p>
          <a:p>
            <a:pPr lvl="1"/>
            <a:r>
              <a:rPr lang="en-CA" altLang="en-US" sz="1600" dirty="0"/>
              <a:t>Recess</a:t>
            </a:r>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90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CID 4407, 4408, 4409 – Urabe (Panasonic)</a:t>
            </a:r>
          </a:p>
          <a:p>
            <a:pPr lvl="2"/>
            <a:r>
              <a:rPr lang="en-US" altLang="en-US" sz="1400" dirty="0"/>
              <a:t>MISC CIDs – doc 11-23/1127 – Kim (Qualcomm)</a:t>
            </a:r>
            <a:endParaRPr lang="es-ES" altLang="en-US" sz="1400" dirty="0"/>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Review MDR Report – Qi (Intel)</a:t>
            </a:r>
          </a:p>
          <a:p>
            <a:pPr lvl="1"/>
            <a:r>
              <a:rPr lang="en-CA" altLang="en-US" sz="1400" dirty="0"/>
              <a:t>Comment Resolution </a:t>
            </a:r>
          </a:p>
          <a:p>
            <a:pPr lvl="2"/>
            <a:r>
              <a:rPr lang="en-CA" sz="1400" dirty="0"/>
              <a:t>4225</a:t>
            </a:r>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192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4049 – Levy (Interdigital)</a:t>
            </a:r>
          </a:p>
          <a:p>
            <a:pPr lvl="2"/>
            <a:r>
              <a:rPr lang="en-CA" sz="1400" dirty="0"/>
              <a:t>CID 4126 – Hamilton (Ruckus/</a:t>
            </a:r>
            <a:r>
              <a:rPr lang="en-CA" sz="1400" dirty="0" err="1"/>
              <a:t>Commscope</a:t>
            </a:r>
            <a:r>
              <a:rPr lang="en-CA" sz="1400" dirty="0"/>
              <a:t>)</a:t>
            </a:r>
          </a:p>
          <a:p>
            <a:pPr lvl="2"/>
            <a:r>
              <a:rPr lang="en-CA" sz="1400" dirty="0"/>
              <a:t>GEN Discuss/Review CIDs</a:t>
            </a:r>
          </a:p>
          <a:p>
            <a:pPr lvl="2"/>
            <a:r>
              <a:rPr lang="en-CA" sz="1400" dirty="0"/>
              <a:t>ED1 Review CIDs</a:t>
            </a:r>
          </a:p>
          <a:p>
            <a:pPr lvl="2"/>
            <a:r>
              <a:rPr lang="en-CA" sz="1400" dirty="0"/>
              <a:t>ED2 Review CIDs</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85800" y="38862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Doc 11-23/1179 -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CID 4279, 4282, 4373 – doc 11-23/945 – Huang (Intel)</a:t>
            </a:r>
          </a:p>
          <a:p>
            <a:pPr lvl="2"/>
            <a:r>
              <a:rPr lang="en-CA" altLang="en-US" sz="1400" dirty="0"/>
              <a:t>MAC Discuss CIDs</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109824</TotalTime>
  <Words>2560</Words>
  <Application>Microsoft Office PowerPoint</Application>
  <PresentationFormat>Widescreen</PresentationFormat>
  <Paragraphs>287</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4613</cp:revision>
  <cp:lastPrinted>2014-11-04T15:04:57Z</cp:lastPrinted>
  <dcterms:created xsi:type="dcterms:W3CDTF">2007-04-17T18:10:23Z</dcterms:created>
  <dcterms:modified xsi:type="dcterms:W3CDTF">2023-07-11T12:06:09Z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