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68" r:id="rId7"/>
    <p:sldId id="2370" r:id="rId8"/>
    <p:sldId id="863" r:id="rId9"/>
    <p:sldId id="2371" r:id="rId10"/>
    <p:sldId id="2372" r:id="rId11"/>
    <p:sldId id="848" r:id="rId12"/>
    <p:sldId id="2373"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2371"/>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8D562B-BBF1-45A6-BC40-3FE8EEB77E06}" v="7" dt="2023-07-11T06:43:44.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8" d="100"/>
          <a:sy n="88" d="100"/>
        </p:scale>
        <p:origin x="67" y="18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18D562B-BBF1-45A6-BC40-3FE8EEB77E06}"/>
    <pc:docChg chg="undo custSel addSld delSld modSld modMainMaster modSection">
      <pc:chgData name="Mike Montemurro" userId="40c20c913ca7511e" providerId="LiveId" clId="{118D562B-BBF1-45A6-BC40-3FE8EEB77E06}" dt="2023-07-11T06:43:44.031" v="608" actId="1037"/>
      <pc:docMkLst>
        <pc:docMk/>
      </pc:docMkLst>
      <pc:sldChg chg="modSp mod">
        <pc:chgData name="Mike Montemurro" userId="40c20c913ca7511e" providerId="LiveId" clId="{118D562B-BBF1-45A6-BC40-3FE8EEB77E06}" dt="2023-07-11T06:43:21.371" v="602" actId="20577"/>
        <pc:sldMkLst>
          <pc:docMk/>
          <pc:sldMk cId="3028779059" sldId="2368"/>
        </pc:sldMkLst>
        <pc:spChg chg="mod">
          <ac:chgData name="Mike Montemurro" userId="40c20c913ca7511e" providerId="LiveId" clId="{118D562B-BBF1-45A6-BC40-3FE8EEB77E06}" dt="2023-07-11T06:43:21.371" v="602" actId="20577"/>
          <ac:spMkLst>
            <pc:docMk/>
            <pc:sldMk cId="3028779059" sldId="2368"/>
            <ac:spMk id="2" creationId="{75B62368-BC7E-49AD-CAA7-F066EF88E3B6}"/>
          </ac:spMkLst>
        </pc:spChg>
        <pc:spChg chg="mod">
          <ac:chgData name="Mike Montemurro" userId="40c20c913ca7511e" providerId="LiveId" clId="{118D562B-BBF1-45A6-BC40-3FE8EEB77E06}" dt="2023-07-10T15:49:44.333" v="528" actId="14100"/>
          <ac:spMkLst>
            <pc:docMk/>
            <pc:sldMk cId="3028779059" sldId="2368"/>
            <ac:spMk id="8" creationId="{4CD249A7-B25B-4413-A490-DA16C7C17DEA}"/>
          </ac:spMkLst>
        </pc:spChg>
        <pc:spChg chg="mod">
          <ac:chgData name="Mike Montemurro" userId="40c20c913ca7511e" providerId="LiveId" clId="{118D562B-BBF1-45A6-BC40-3FE8EEB77E06}" dt="2023-07-10T15:17:46.050" v="424" actId="20577"/>
          <ac:spMkLst>
            <pc:docMk/>
            <pc:sldMk cId="3028779059" sldId="2368"/>
            <ac:spMk id="10" creationId="{CC2AB40D-EE73-4F6E-AF6C-5BB8815A67AA}"/>
          </ac:spMkLst>
        </pc:spChg>
      </pc:sldChg>
      <pc:sldChg chg="modSp mod">
        <pc:chgData name="Mike Montemurro" userId="40c20c913ca7511e" providerId="LiveId" clId="{118D562B-BBF1-45A6-BC40-3FE8EEB77E06}" dt="2023-07-11T06:43:44.031" v="608" actId="1037"/>
        <pc:sldMkLst>
          <pc:docMk/>
          <pc:sldMk cId="2478274848" sldId="2369"/>
        </pc:sldMkLst>
        <pc:spChg chg="mod">
          <ac:chgData name="Mike Montemurro" userId="40c20c913ca7511e" providerId="LiveId" clId="{118D562B-BBF1-45A6-BC40-3FE8EEB77E06}" dt="2023-07-10T10:04:19.055" v="166" actId="20577"/>
          <ac:spMkLst>
            <pc:docMk/>
            <pc:sldMk cId="2478274848" sldId="2369"/>
            <ac:spMk id="2" creationId="{8211A302-4641-71B1-864E-4DAB70DF602C}"/>
          </ac:spMkLst>
        </pc:spChg>
        <pc:spChg chg="mod">
          <ac:chgData name="Mike Montemurro" userId="40c20c913ca7511e" providerId="LiveId" clId="{118D562B-BBF1-45A6-BC40-3FE8EEB77E06}" dt="2023-07-11T06:43:44.031" v="608" actId="1037"/>
          <ac:spMkLst>
            <pc:docMk/>
            <pc:sldMk cId="2478274848" sldId="2369"/>
            <ac:spMk id="10" creationId="{CC2AB40D-EE73-4F6E-AF6C-5BB8815A67AA}"/>
          </ac:spMkLst>
        </pc:spChg>
      </pc:sldChg>
      <pc:sldChg chg="modSp mod">
        <pc:chgData name="Mike Montemurro" userId="40c20c913ca7511e" providerId="LiveId" clId="{118D562B-BBF1-45A6-BC40-3FE8EEB77E06}" dt="2023-07-10T14:14:17.436" v="222" actId="20577"/>
        <pc:sldMkLst>
          <pc:docMk/>
          <pc:sldMk cId="3638405448" sldId="2370"/>
        </pc:sldMkLst>
        <pc:spChg chg="mod">
          <ac:chgData name="Mike Montemurro" userId="40c20c913ca7511e" providerId="LiveId" clId="{118D562B-BBF1-45A6-BC40-3FE8EEB77E06}" dt="2023-07-10T14:14:17.436" v="222" actId="20577"/>
          <ac:spMkLst>
            <pc:docMk/>
            <pc:sldMk cId="3638405448" sldId="2370"/>
            <ac:spMk id="5" creationId="{312E63CB-7AA4-47E9-A213-073D8CADFEE1}"/>
          </ac:spMkLst>
        </pc:spChg>
      </pc:sldChg>
      <pc:sldChg chg="addSp delSp modSp new del mod modClrScheme chgLayout">
        <pc:chgData name="Mike Montemurro" userId="40c20c913ca7511e" providerId="LiveId" clId="{118D562B-BBF1-45A6-BC40-3FE8EEB77E06}" dt="2023-07-10T15:03:49.300" v="314" actId="2696"/>
        <pc:sldMkLst>
          <pc:docMk/>
          <pc:sldMk cId="3043444277" sldId="2374"/>
        </pc:sldMkLst>
        <pc:spChg chg="del mod ord">
          <ac:chgData name="Mike Montemurro" userId="40c20c913ca7511e" providerId="LiveId" clId="{118D562B-BBF1-45A6-BC40-3FE8EEB77E06}" dt="2023-07-10T14:53:46.294" v="255" actId="700"/>
          <ac:spMkLst>
            <pc:docMk/>
            <pc:sldMk cId="3043444277" sldId="2374"/>
            <ac:spMk id="2" creationId="{AD515CFA-E23C-4F63-9121-12E1F878ECD2}"/>
          </ac:spMkLst>
        </pc:spChg>
        <pc:spChg chg="mod ord">
          <ac:chgData name="Mike Montemurro" userId="40c20c913ca7511e" providerId="LiveId" clId="{118D562B-BBF1-45A6-BC40-3FE8EEB77E06}" dt="2023-07-10T14:55:47.419" v="313" actId="20577"/>
          <ac:spMkLst>
            <pc:docMk/>
            <pc:sldMk cId="3043444277" sldId="2374"/>
            <ac:spMk id="3" creationId="{EFC1DB98-FBAA-55BD-CA50-AF6B92E4B01B}"/>
          </ac:spMkLst>
        </pc:spChg>
        <pc:spChg chg="del">
          <ac:chgData name="Mike Montemurro" userId="40c20c913ca7511e" providerId="LiveId" clId="{118D562B-BBF1-45A6-BC40-3FE8EEB77E06}" dt="2023-07-10T14:53:46.294" v="255" actId="700"/>
          <ac:spMkLst>
            <pc:docMk/>
            <pc:sldMk cId="3043444277" sldId="2374"/>
            <ac:spMk id="4" creationId="{583A2A32-B8F4-E8E7-DE96-F0C61B824DDE}"/>
          </ac:spMkLst>
        </pc:spChg>
        <pc:spChg chg="mod ord">
          <ac:chgData name="Mike Montemurro" userId="40c20c913ca7511e" providerId="LiveId" clId="{118D562B-BBF1-45A6-BC40-3FE8EEB77E06}" dt="2023-07-10T14:53:46.294" v="255" actId="700"/>
          <ac:spMkLst>
            <pc:docMk/>
            <pc:sldMk cId="3043444277" sldId="2374"/>
            <ac:spMk id="5" creationId="{C1D07A53-72D1-29AF-476E-E48B94045F83}"/>
          </ac:spMkLst>
        </pc:spChg>
        <pc:spChg chg="mod ord">
          <ac:chgData name="Mike Montemurro" userId="40c20c913ca7511e" providerId="LiveId" clId="{118D562B-BBF1-45A6-BC40-3FE8EEB77E06}" dt="2023-07-10T14:53:46.294" v="255" actId="700"/>
          <ac:spMkLst>
            <pc:docMk/>
            <pc:sldMk cId="3043444277" sldId="2374"/>
            <ac:spMk id="6" creationId="{B991BDA1-26E5-25C5-5EF3-F51E6B0D3FC7}"/>
          </ac:spMkLst>
        </pc:spChg>
        <pc:spChg chg="add mod ord">
          <ac:chgData name="Mike Montemurro" userId="40c20c913ca7511e" providerId="LiveId" clId="{118D562B-BBF1-45A6-BC40-3FE8EEB77E06}" dt="2023-07-10T14:53:46.294" v="255" actId="700"/>
          <ac:spMkLst>
            <pc:docMk/>
            <pc:sldMk cId="3043444277" sldId="2374"/>
            <ac:spMk id="7" creationId="{BF964530-6019-A781-5AC0-9100BAD784C6}"/>
          </ac:spMkLst>
        </pc:spChg>
      </pc:sldChg>
      <pc:sldMasterChg chg="addSp delSp modSp mod">
        <pc:chgData name="Mike Montemurro" userId="40c20c913ca7511e" providerId="LiveId" clId="{118D562B-BBF1-45A6-BC40-3FE8EEB77E06}" dt="2023-07-10T08:53:01.657" v="91" actId="1038"/>
        <pc:sldMasterMkLst>
          <pc:docMk/>
          <pc:sldMasterMk cId="0" sldId="2147483648"/>
        </pc:sldMasterMkLst>
        <pc:spChg chg="del mod">
          <ac:chgData name="Mike Montemurro" userId="40c20c913ca7511e" providerId="LiveId" clId="{118D562B-BBF1-45A6-BC40-3FE8EEB77E06}" dt="2023-07-10T07:58:39.016" v="2" actId="478"/>
          <ac:spMkLst>
            <pc:docMk/>
            <pc:sldMasterMk cId="0" sldId="2147483648"/>
            <ac:spMk id="2" creationId="{00000000-0000-0000-0000-000000000000}"/>
          </ac:spMkLst>
        </pc:spChg>
        <pc:spChg chg="add mod">
          <ac:chgData name="Mike Montemurro" userId="40c20c913ca7511e" providerId="LiveId" clId="{118D562B-BBF1-45A6-BC40-3FE8EEB77E06}" dt="2023-07-10T08:53:01.657" v="91" actId="1038"/>
          <ac:spMkLst>
            <pc:docMk/>
            <pc:sldMasterMk cId="0" sldId="2147483648"/>
            <ac:spMk id="4" creationId="{ECD59C23-7D48-0029-0129-5474E5469AF5}"/>
          </ac:spMkLst>
        </pc:spChg>
        <pc:spChg chg="mod">
          <ac:chgData name="Mike Montemurro" userId="40c20c913ca7511e" providerId="LiveId" clId="{118D562B-BBF1-45A6-BC40-3FE8EEB77E06}" dt="2023-07-10T07:58:46.152" v="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932-05-000m-minutes-for-revme-2023-may-and-june-telecons.docx" TargetMode="External"/><Relationship Id="rId2" Type="http://schemas.openxmlformats.org/officeDocument/2006/relationships/hyperlink" Target="https://mentor.ieee.org/802.11/dcn/23/11-23-0863-00-000m-minutes-for-revme-2023-may-interim-orlando.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&lt;11-32/1041&gt;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162894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a:lnSpc>
                <a:spcPct val="80000"/>
              </a:lnSpc>
            </a:pPr>
            <a:r>
              <a:rPr lang="en-US" altLang="en-US" sz="2000" dirty="0" err="1"/>
              <a:t>Adhoc</a:t>
            </a:r>
            <a:r>
              <a:rPr lang="en-US" altLang="en-US" sz="2000" dirty="0"/>
              <a:t>: should </a:t>
            </a:r>
            <a:r>
              <a:rPr lang="en-US" altLang="en-US" sz="2000"/>
              <a:t>likely authorize one.</a:t>
            </a: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&lt;Sep 26-28, Oct 3-5, Oct 10-12&gt; , with the preferred venue being &lt;Toronto, Others?&gt;,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3766763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10:30am CET</a:t>
            </a:r>
          </a:p>
          <a:p>
            <a:pPr lvl="1"/>
            <a:r>
              <a:rPr lang="en-CA" altLang="en-US" sz="1400" dirty="0"/>
              <a:t>Comment Resolution </a:t>
            </a:r>
          </a:p>
          <a:p>
            <a:pPr lvl="2"/>
            <a:r>
              <a:rPr lang="en-CA" altLang="en-US" sz="1400" dirty="0"/>
              <a:t>CID 4006, 4010, and 4009 – doc 11-23/1092 - </a:t>
            </a:r>
            <a:r>
              <a:rPr lang="en-CA" altLang="en-US" sz="1400" dirty="0" err="1"/>
              <a:t>Ajami</a:t>
            </a:r>
            <a:r>
              <a:rPr lang="en-CA" altLang="en-US" sz="1400" dirty="0"/>
              <a:t> (Qualcomm)</a:t>
            </a:r>
          </a:p>
          <a:p>
            <a:pPr lvl="2"/>
            <a:r>
              <a:rPr lang="en-CA" altLang="en-US" sz="1400" dirty="0"/>
              <a:t>CID 4005 – doc 11-23/951r2 – </a:t>
            </a:r>
            <a:r>
              <a:rPr lang="en-CA" altLang="en-US" sz="1400" dirty="0" err="1"/>
              <a:t>Asterjahdi</a:t>
            </a:r>
            <a:r>
              <a:rPr lang="en-CA" altLang="en-US" sz="1400" dirty="0"/>
              <a:t> (Qualcomm)</a:t>
            </a:r>
          </a:p>
          <a:p>
            <a:pPr lvl="2"/>
            <a:r>
              <a:rPr lang="en-CA" altLang="en-US" sz="1400" dirty="0"/>
              <a:t>CID 4415 – doc 11-23/1076 – </a:t>
            </a:r>
            <a:r>
              <a:rPr lang="en-CA" altLang="en-US" sz="1400" dirty="0" err="1"/>
              <a:t>Asterjahdi</a:t>
            </a:r>
            <a:r>
              <a:rPr lang="en-CA" altLang="en-US" sz="1400" dirty="0"/>
              <a:t> (Qualcomm)</a:t>
            </a:r>
          </a:p>
          <a:p>
            <a:pPr lvl="2"/>
            <a:r>
              <a:rPr lang="en-CA" altLang="en-US" sz="1400" dirty="0" err="1"/>
              <a:t>Misc</a:t>
            </a:r>
            <a:r>
              <a:rPr lang="en-CA" altLang="en-US" sz="1400" dirty="0"/>
              <a:t> CIDs – doc 11-23/1075 – </a:t>
            </a:r>
            <a:r>
              <a:rPr lang="en-CA" altLang="en-US" sz="1400" dirty="0" err="1"/>
              <a:t>Asterjahdi</a:t>
            </a:r>
            <a:r>
              <a:rPr lang="en-CA" altLang="en-US" sz="1400" dirty="0"/>
              <a:t> (Qualcomm)</a:t>
            </a:r>
          </a:p>
          <a:p>
            <a:pPr lvl="2"/>
            <a:r>
              <a:rPr lang="en-CA" altLang="en-US" sz="1400" dirty="0"/>
              <a:t>MAC Discuss CIDs – </a:t>
            </a:r>
            <a:r>
              <a:rPr lang="en-CA" altLang="en-US" sz="1400" dirty="0" err="1"/>
              <a:t>Hamiton</a:t>
            </a:r>
            <a:r>
              <a:rPr lang="en-CA" altLang="en-US" sz="1400" dirty="0"/>
              <a:t> (Ruckus-</a:t>
            </a:r>
            <a:r>
              <a:rPr lang="en-CA" altLang="en-US" sz="1400" dirty="0" err="1"/>
              <a:t>Commscope</a:t>
            </a:r>
            <a:r>
              <a:rPr lang="en-CA" altLang="en-US" sz="1400" dirty="0"/>
              <a:t>)</a:t>
            </a:r>
          </a:p>
          <a:p>
            <a:pPr lvl="1"/>
            <a:r>
              <a:rPr lang="en-CA" altLang="en-US" sz="1600" dirty="0"/>
              <a:t>Recess</a:t>
            </a:r>
          </a:p>
          <a:p>
            <a:pPr lvl="2"/>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410200" y="3982497"/>
            <a:ext cx="6629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US" altLang="en-US" sz="1400" dirty="0"/>
              <a:t>CID 4398, 4399 (PHY) –  doc 11-23/1011 - Wook Bong Lee (Apple)</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and 11-23/831 – Hart (Cisco)</a:t>
            </a:r>
          </a:p>
          <a:p>
            <a:pPr lvl="2"/>
            <a:r>
              <a:rPr lang="en-US" altLang="en-US" sz="1400" dirty="0"/>
              <a:t>CIDs 4048,  4045,  4049,  4051,  4052,  4053,  4046 – Coffey (Realtek)</a:t>
            </a:r>
          </a:p>
          <a:p>
            <a:pPr lvl="2"/>
            <a:r>
              <a:rPr lang="en-US" altLang="en-US" sz="1400" dirty="0"/>
              <a:t>MISC CIDs – doc </a:t>
            </a:r>
            <a:r>
              <a:rPr lang="en-US" altLang="en-US" sz="1400"/>
              <a:t>11-23/1127 – Kim </a:t>
            </a:r>
            <a:r>
              <a:rPr lang="en-US" altLang="en-US" sz="1400" dirty="0"/>
              <a:t>(Qualcomm)</a:t>
            </a:r>
            <a:endParaRPr lang="es-ES" altLang="en-US" sz="1400" dirty="0"/>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44780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Review MDR Report – Qi (Intel)</a:t>
            </a:r>
          </a:p>
          <a:p>
            <a:pPr lvl="1"/>
            <a:r>
              <a:rPr lang="en-CA" altLang="en-US" sz="1400" dirty="0"/>
              <a:t>Comment Resolution </a:t>
            </a:r>
          </a:p>
          <a:p>
            <a:pPr lvl="2"/>
            <a:r>
              <a:rPr lang="en-CA" sz="1400" dirty="0"/>
              <a:t>4225</a:t>
            </a:r>
          </a:p>
          <a:p>
            <a:pPr lvl="1"/>
            <a:r>
              <a:rPr lang="en-CA" altLang="en-US" sz="1400" dirty="0"/>
              <a:t>Motions</a:t>
            </a:r>
            <a:endParaRPr lang="en-CA" sz="1400" dirty="0"/>
          </a:p>
          <a:p>
            <a:pPr lvl="2"/>
            <a:r>
              <a:rPr lang="en-CA" altLang="en-US" sz="1400" dirty="0"/>
              <a:t>Doc 11-23/24r&lt;z&gt; - slides &lt;x&gt; through &lt;y&gt;</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4800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CID 4049 – Levy (Interdigital)</a:t>
            </a:r>
          </a:p>
          <a:p>
            <a:pPr lvl="2"/>
            <a:r>
              <a:rPr lang="en-CA" sz="1400" dirty="0"/>
              <a:t>CID 4126 – Hamilton (Ruckus/</a:t>
            </a:r>
            <a:r>
              <a:rPr lang="en-CA" sz="1400" dirty="0" err="1"/>
              <a:t>Commscope</a:t>
            </a:r>
            <a:r>
              <a:rPr lang="en-CA" sz="1400" dirty="0"/>
              <a:t>)</a:t>
            </a:r>
          </a:p>
          <a:p>
            <a:pPr lvl="2"/>
            <a:r>
              <a:rPr lang="en-CA" sz="1400" dirty="0"/>
              <a:t>GEN Discuss/Review CIDs</a:t>
            </a:r>
          </a:p>
          <a:p>
            <a:pPr lvl="2"/>
            <a:r>
              <a:rPr lang="en-CA" sz="1400" dirty="0"/>
              <a:t>ED1 Review CIDs</a:t>
            </a:r>
          </a:p>
          <a:p>
            <a:pPr lvl="2"/>
            <a:r>
              <a:rPr lang="en-CA" sz="1400" dirty="0"/>
              <a:t>ED2 Review CIDs</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85800" y="40386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other CIDs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CID 4279, 4282, 4373 – doc 11-23/945 – Huang (Intel)</a:t>
            </a:r>
          </a:p>
          <a:p>
            <a:pPr lvl="2"/>
            <a:r>
              <a:rPr lang="en-CA" altLang="en-US" sz="1400" dirty="0"/>
              <a:t>MAC Discuss CIDs</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t>	</a:t>
            </a:r>
            <a:r>
              <a:rPr lang="en-US" altLang="en-US" sz="2000" b="0" dirty="0">
                <a:hlinkClick r:id="rId2"/>
              </a:rPr>
              <a:t>https://mentor.ieee.org/802.11/dcn/23/11-23-0863-00-000m-minutes-for-revme-2023-may-interim-orlando.docx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hlinkClick r:id="rId3"/>
              </a:rPr>
              <a:t>https://mentor.ieee.org/802.11/dcn/23/11-23-0932-05-000m-minutes-for-revme-2023-may-and-june-telecons.docx</a:t>
            </a:r>
            <a:r>
              <a:rPr lang="en-US" dirty="0"/>
              <a:t> </a:t>
            </a: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documents </a:t>
            </a:r>
            <a:r>
              <a:rPr lang="en-US" sz="1800" dirty="0"/>
              <a:t>11-23/834rXX, 11-23/778rXX, 11-21/0793rXX, 11-23/778rXX, 11-21/0727rXX, 11-23/780rXX,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9</a:t>
            </a:fld>
            <a:endParaRPr lang="en-US"/>
          </a:p>
        </p:txBody>
      </p:sp>
    </p:spTree>
    <p:extLst>
      <p:ext uri="{BB962C8B-B14F-4D97-AF65-F5344CB8AC3E}">
        <p14:creationId xmlns:p14="http://schemas.microsoft.com/office/powerpoint/2010/main" val="25228251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109608</TotalTime>
  <Words>2547</Words>
  <Application>Microsoft Office PowerPoint</Application>
  <PresentationFormat>Widescreen</PresentationFormat>
  <Paragraphs>284</Paragraphs>
  <Slides>22</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TGme Timeline</vt:lpstr>
      <vt:lpstr>Recirculation Motion</vt:lpstr>
      <vt:lpstr>Conditional SA Ballot approval</vt:lpstr>
      <vt:lpstr>Teleconference/Meeting plan</vt:lpstr>
      <vt:lpstr>Recirculation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4612</cp:revision>
  <cp:lastPrinted>2014-11-04T15:04:57Z</cp:lastPrinted>
  <dcterms:created xsi:type="dcterms:W3CDTF">2007-04-17T18:10:23Z</dcterms:created>
  <dcterms:modified xsi:type="dcterms:W3CDTF">2023-07-11T06:43:52Z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