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2369" r:id="rId6"/>
    <p:sldId id="2368" r:id="rId7"/>
    <p:sldId id="2370" r:id="rId8"/>
    <p:sldId id="863" r:id="rId9"/>
    <p:sldId id="2371" r:id="rId10"/>
    <p:sldId id="2372" r:id="rId11"/>
    <p:sldId id="848" r:id="rId12"/>
    <p:sldId id="2373"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2371"/>
            <p14:sldId id="2372"/>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3E110C-CCD3-4575-82D1-6700A03EADAE}" v="26" dt="2023-07-10T07:55:45.1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65" d="100"/>
          <a:sy n="65" d="100"/>
        </p:scale>
        <p:origin x="266" y="2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9C3E110C-CCD3-4575-82D1-6700A03EADAE}"/>
    <pc:docChg chg="undo redo custSel addSld delSld modSld modMainMaster modSection">
      <pc:chgData name="Mike Montemurro" userId="40c20c913ca7511e" providerId="LiveId" clId="{9C3E110C-CCD3-4575-82D1-6700A03EADAE}" dt="2023-07-10T07:55:56.081" v="2003" actId="20577"/>
      <pc:docMkLst>
        <pc:docMk/>
      </pc:docMkLst>
      <pc:sldChg chg="addSp delSp modSp mod">
        <pc:chgData name="Mike Montemurro" userId="40c20c913ca7511e" providerId="LiveId" clId="{9C3E110C-CCD3-4575-82D1-6700A03EADAE}" dt="2023-06-28T19:54:04.316" v="1548" actId="20577"/>
        <pc:sldMkLst>
          <pc:docMk/>
          <pc:sldMk cId="3056178945" sldId="848"/>
        </pc:sldMkLst>
        <pc:spChg chg="mod">
          <ac:chgData name="Mike Montemurro" userId="40c20c913ca7511e" providerId="LiveId" clId="{9C3E110C-CCD3-4575-82D1-6700A03EADAE}" dt="2023-06-28T19:54:04.316" v="1548" actId="20577"/>
          <ac:spMkLst>
            <pc:docMk/>
            <pc:sldMk cId="3056178945" sldId="848"/>
            <ac:spMk id="5" creationId="{312E63CB-7AA4-47E9-A213-073D8CADFEE1}"/>
          </ac:spMkLst>
        </pc:spChg>
        <pc:spChg chg="add del">
          <ac:chgData name="Mike Montemurro" userId="40c20c913ca7511e" providerId="LiveId" clId="{9C3E110C-CCD3-4575-82D1-6700A03EADAE}" dt="2023-06-28T19:50:50.996" v="1358" actId="22"/>
          <ac:spMkLst>
            <pc:docMk/>
            <pc:sldMk cId="3056178945" sldId="848"/>
            <ac:spMk id="7" creationId="{1434D9DD-A0EC-93FC-A657-8842AF28A347}"/>
          </ac:spMkLst>
        </pc:spChg>
      </pc:sldChg>
      <pc:sldChg chg="modSp mod">
        <pc:chgData name="Mike Montemurro" userId="40c20c913ca7511e" providerId="LiveId" clId="{9C3E110C-CCD3-4575-82D1-6700A03EADAE}" dt="2023-07-07T07:29:37.373" v="1911" actId="20577"/>
        <pc:sldMkLst>
          <pc:docMk/>
          <pc:sldMk cId="2822743645" sldId="850"/>
        </pc:sldMkLst>
        <pc:spChg chg="mod">
          <ac:chgData name="Mike Montemurro" userId="40c20c913ca7511e" providerId="LiveId" clId="{9C3E110C-CCD3-4575-82D1-6700A03EADAE}" dt="2023-06-26T13:25:29.527" v="35" actId="20577"/>
          <ac:spMkLst>
            <pc:docMk/>
            <pc:sldMk cId="2822743645" sldId="850"/>
            <ac:spMk id="4" creationId="{27F8E238-240A-4782-BD7C-888A610FFE0E}"/>
          </ac:spMkLst>
        </pc:spChg>
        <pc:spChg chg="mod">
          <ac:chgData name="Mike Montemurro" userId="40c20c913ca7511e" providerId="LiveId" clId="{9C3E110C-CCD3-4575-82D1-6700A03EADAE}" dt="2023-07-07T07:29:37.373" v="1911" actId="20577"/>
          <ac:spMkLst>
            <pc:docMk/>
            <pc:sldMk cId="2822743645" sldId="850"/>
            <ac:spMk id="5" creationId="{5C289E12-1085-4168-A398-0F7249308ABA}"/>
          </ac:spMkLst>
        </pc:spChg>
      </pc:sldChg>
      <pc:sldChg chg="modSp mod">
        <pc:chgData name="Mike Montemurro" userId="40c20c913ca7511e" providerId="LiveId" clId="{9C3E110C-CCD3-4575-82D1-6700A03EADAE}" dt="2023-06-26T13:25:45.307" v="47" actId="20577"/>
        <pc:sldMkLst>
          <pc:docMk/>
          <pc:sldMk cId="2423762277" sldId="2367"/>
        </pc:sldMkLst>
        <pc:spChg chg="mod">
          <ac:chgData name="Mike Montemurro" userId="40c20c913ca7511e" providerId="LiveId" clId="{9C3E110C-CCD3-4575-82D1-6700A03EADAE}" dt="2023-06-26T13:25:45.307" v="47" actId="20577"/>
          <ac:spMkLst>
            <pc:docMk/>
            <pc:sldMk cId="2423762277" sldId="2367"/>
            <ac:spMk id="2" creationId="{1445B411-356B-4362-90AA-30C6AD27300A}"/>
          </ac:spMkLst>
        </pc:spChg>
        <pc:spChg chg="mod">
          <ac:chgData name="Mike Montemurro" userId="40c20c913ca7511e" providerId="LiveId" clId="{9C3E110C-CCD3-4575-82D1-6700A03EADAE}" dt="2023-06-26T13:24:53.136" v="25" actId="20577"/>
          <ac:spMkLst>
            <pc:docMk/>
            <pc:sldMk cId="2423762277" sldId="2367"/>
            <ac:spMk id="8195" creationId="{00000000-0000-0000-0000-000000000000}"/>
          </ac:spMkLst>
        </pc:spChg>
      </pc:sldChg>
      <pc:sldChg chg="modSp mod">
        <pc:chgData name="Mike Montemurro" userId="40c20c913ca7511e" providerId="LiveId" clId="{9C3E110C-CCD3-4575-82D1-6700A03EADAE}" dt="2023-07-07T07:30:18.906" v="1918" actId="20577"/>
        <pc:sldMkLst>
          <pc:docMk/>
          <pc:sldMk cId="3028779059" sldId="2368"/>
        </pc:sldMkLst>
        <pc:spChg chg="mod">
          <ac:chgData name="Mike Montemurro" userId="40c20c913ca7511e" providerId="LiveId" clId="{9C3E110C-CCD3-4575-82D1-6700A03EADAE}" dt="2023-07-07T07:30:18.906" v="1918" actId="20577"/>
          <ac:spMkLst>
            <pc:docMk/>
            <pc:sldMk cId="3028779059" sldId="2368"/>
            <ac:spMk id="2" creationId="{75B62368-BC7E-49AD-CAA7-F066EF88E3B6}"/>
          </ac:spMkLst>
        </pc:spChg>
        <pc:spChg chg="mod">
          <ac:chgData name="Mike Montemurro" userId="40c20c913ca7511e" providerId="LiveId" clId="{9C3E110C-CCD3-4575-82D1-6700A03EADAE}" dt="2023-07-07T07:28:38.426" v="1882" actId="20577"/>
          <ac:spMkLst>
            <pc:docMk/>
            <pc:sldMk cId="3028779059" sldId="2368"/>
            <ac:spMk id="8" creationId="{4CD249A7-B25B-4413-A490-DA16C7C17DEA}"/>
          </ac:spMkLst>
        </pc:spChg>
        <pc:spChg chg="mod">
          <ac:chgData name="Mike Montemurro" userId="40c20c913ca7511e" providerId="LiveId" clId="{9C3E110C-CCD3-4575-82D1-6700A03EADAE}" dt="2023-07-07T07:23:16.648" v="1747" actId="20577"/>
          <ac:spMkLst>
            <pc:docMk/>
            <pc:sldMk cId="3028779059" sldId="2368"/>
            <ac:spMk id="10" creationId="{CC2AB40D-EE73-4F6E-AF6C-5BB8815A67AA}"/>
          </ac:spMkLst>
        </pc:spChg>
      </pc:sldChg>
      <pc:sldChg chg="modSp mod">
        <pc:chgData name="Mike Montemurro" userId="40c20c913ca7511e" providerId="LiveId" clId="{9C3E110C-CCD3-4575-82D1-6700A03EADAE}" dt="2023-07-10T07:55:56.081" v="2003" actId="20577"/>
        <pc:sldMkLst>
          <pc:docMk/>
          <pc:sldMk cId="2478274848" sldId="2369"/>
        </pc:sldMkLst>
        <pc:spChg chg="mod">
          <ac:chgData name="Mike Montemurro" userId="40c20c913ca7511e" providerId="LiveId" clId="{9C3E110C-CCD3-4575-82D1-6700A03EADAE}" dt="2023-06-28T16:18:27.415" v="920" actId="20577"/>
          <ac:spMkLst>
            <pc:docMk/>
            <pc:sldMk cId="2478274848" sldId="2369"/>
            <ac:spMk id="2" creationId="{8211A302-4641-71B1-864E-4DAB70DF602C}"/>
          </ac:spMkLst>
        </pc:spChg>
        <pc:spChg chg="mod">
          <ac:chgData name="Mike Montemurro" userId="40c20c913ca7511e" providerId="LiveId" clId="{9C3E110C-CCD3-4575-82D1-6700A03EADAE}" dt="2023-07-10T07:55:56.081" v="2003" actId="20577"/>
          <ac:spMkLst>
            <pc:docMk/>
            <pc:sldMk cId="2478274848" sldId="2369"/>
            <ac:spMk id="10" creationId="{CC2AB40D-EE73-4F6E-AF6C-5BB8815A67AA}"/>
          </ac:spMkLst>
        </pc:spChg>
        <pc:spChg chg="mod">
          <ac:chgData name="Mike Montemurro" userId="40c20c913ca7511e" providerId="LiveId" clId="{9C3E110C-CCD3-4575-82D1-6700A03EADAE}" dt="2023-07-10T07:55:49.260" v="1997" actId="20577"/>
          <ac:spMkLst>
            <pc:docMk/>
            <pc:sldMk cId="2478274848" sldId="2369"/>
            <ac:spMk id="4103" creationId="{00000000-0000-0000-0000-000000000000}"/>
          </ac:spMkLst>
        </pc:spChg>
      </pc:sldChg>
      <pc:sldChg chg="modSp mod">
        <pc:chgData name="Mike Montemurro" userId="40c20c913ca7511e" providerId="LiveId" clId="{9C3E110C-CCD3-4575-82D1-6700A03EADAE}" dt="2023-06-28T15:46:53.801" v="54" actId="20577"/>
        <pc:sldMkLst>
          <pc:docMk/>
          <pc:sldMk cId="3638405448" sldId="2370"/>
        </pc:sldMkLst>
        <pc:spChg chg="mod">
          <ac:chgData name="Mike Montemurro" userId="40c20c913ca7511e" providerId="LiveId" clId="{9C3E110C-CCD3-4575-82D1-6700A03EADAE}" dt="2023-06-28T15:46:53.801" v="54" actId="20577"/>
          <ac:spMkLst>
            <pc:docMk/>
            <pc:sldMk cId="3638405448" sldId="2370"/>
            <ac:spMk id="5" creationId="{312E63CB-7AA4-47E9-A213-073D8CADFEE1}"/>
          </ac:spMkLst>
        </pc:spChg>
      </pc:sldChg>
      <pc:sldChg chg="addSp delSp modSp new mod">
        <pc:chgData name="Mike Montemurro" userId="40c20c913ca7511e" providerId="LiveId" clId="{9C3E110C-CCD3-4575-82D1-6700A03EADAE}" dt="2023-06-28T19:44:38.470" v="1155" actId="478"/>
        <pc:sldMkLst>
          <pc:docMk/>
          <pc:sldMk cId="2522825180" sldId="2371"/>
        </pc:sldMkLst>
        <pc:spChg chg="mod">
          <ac:chgData name="Mike Montemurro" userId="40c20c913ca7511e" providerId="LiveId" clId="{9C3E110C-CCD3-4575-82D1-6700A03EADAE}" dt="2023-06-28T19:42:52.722" v="1147" actId="20577"/>
          <ac:spMkLst>
            <pc:docMk/>
            <pc:sldMk cId="2522825180" sldId="2371"/>
            <ac:spMk id="2" creationId="{C6EA7B30-6898-B557-187E-5DBC2CF7F632}"/>
          </ac:spMkLst>
        </pc:spChg>
        <pc:spChg chg="mod">
          <ac:chgData name="Mike Montemurro" userId="40c20c913ca7511e" providerId="LiveId" clId="{9C3E110C-CCD3-4575-82D1-6700A03EADAE}" dt="2023-06-28T19:35:21.308" v="950" actId="20577"/>
          <ac:spMkLst>
            <pc:docMk/>
            <pc:sldMk cId="2522825180" sldId="2371"/>
            <ac:spMk id="3" creationId="{0A495611-3706-18E7-1DB7-585F06BC2240}"/>
          </ac:spMkLst>
        </pc:spChg>
        <pc:spChg chg="add del">
          <ac:chgData name="Mike Montemurro" userId="40c20c913ca7511e" providerId="LiveId" clId="{9C3E110C-CCD3-4575-82D1-6700A03EADAE}" dt="2023-06-28T19:44:38.470" v="1155" actId="478"/>
          <ac:spMkLst>
            <pc:docMk/>
            <pc:sldMk cId="2522825180" sldId="2371"/>
            <ac:spMk id="7" creationId="{B1CF6726-6E13-327A-9CDD-33B432E39349}"/>
          </ac:spMkLst>
        </pc:spChg>
        <pc:spChg chg="add del">
          <ac:chgData name="Mike Montemurro" userId="40c20c913ca7511e" providerId="LiveId" clId="{9C3E110C-CCD3-4575-82D1-6700A03EADAE}" dt="2023-06-28T19:44:35.137" v="1154" actId="478"/>
          <ac:spMkLst>
            <pc:docMk/>
            <pc:sldMk cId="2522825180" sldId="2371"/>
            <ac:spMk id="9" creationId="{0EDFCBC1-F46E-F763-9823-30FDC041E386}"/>
          </ac:spMkLst>
        </pc:spChg>
      </pc:sldChg>
      <pc:sldChg chg="delSp modSp add mod">
        <pc:chgData name="Mike Montemurro" userId="40c20c913ca7511e" providerId="LiveId" clId="{9C3E110C-CCD3-4575-82D1-6700A03EADAE}" dt="2023-06-28T19:49:41.488" v="1356" actId="20577"/>
        <pc:sldMkLst>
          <pc:docMk/>
          <pc:sldMk cId="1628946048" sldId="2372"/>
        </pc:sldMkLst>
        <pc:spChg chg="mod">
          <ac:chgData name="Mike Montemurro" userId="40c20c913ca7511e" providerId="LiveId" clId="{9C3E110C-CCD3-4575-82D1-6700A03EADAE}" dt="2023-06-28T19:49:41.488" v="1356" actId="20577"/>
          <ac:spMkLst>
            <pc:docMk/>
            <pc:sldMk cId="1628946048" sldId="2372"/>
            <ac:spMk id="2" creationId="{C6EA7B30-6898-B557-187E-5DBC2CF7F632}"/>
          </ac:spMkLst>
        </pc:spChg>
        <pc:spChg chg="mod">
          <ac:chgData name="Mike Montemurro" userId="40c20c913ca7511e" providerId="LiveId" clId="{9C3E110C-CCD3-4575-82D1-6700A03EADAE}" dt="2023-06-28T19:45:27.112" v="1283" actId="20577"/>
          <ac:spMkLst>
            <pc:docMk/>
            <pc:sldMk cId="1628946048" sldId="2372"/>
            <ac:spMk id="3" creationId="{0A495611-3706-18E7-1DB7-585F06BC2240}"/>
          </ac:spMkLst>
        </pc:spChg>
        <pc:spChg chg="del mod">
          <ac:chgData name="Mike Montemurro" userId="40c20c913ca7511e" providerId="LiveId" clId="{9C3E110C-CCD3-4575-82D1-6700A03EADAE}" dt="2023-06-28T19:44:26.978" v="1153" actId="478"/>
          <ac:spMkLst>
            <pc:docMk/>
            <pc:sldMk cId="1628946048" sldId="2372"/>
            <ac:spMk id="7" creationId="{B1CF6726-6E13-327A-9CDD-33B432E39349}"/>
          </ac:spMkLst>
        </pc:spChg>
        <pc:spChg chg="del">
          <ac:chgData name="Mike Montemurro" userId="40c20c913ca7511e" providerId="LiveId" clId="{9C3E110C-CCD3-4575-82D1-6700A03EADAE}" dt="2023-06-28T19:44:19.917" v="1151" actId="478"/>
          <ac:spMkLst>
            <pc:docMk/>
            <pc:sldMk cId="1628946048" sldId="2372"/>
            <ac:spMk id="9" creationId="{0EDFCBC1-F46E-F763-9823-30FDC041E386}"/>
          </ac:spMkLst>
        </pc:spChg>
      </pc:sldChg>
      <pc:sldChg chg="modSp add mod">
        <pc:chgData name="Mike Montemurro" userId="40c20c913ca7511e" providerId="LiveId" clId="{9C3E110C-CCD3-4575-82D1-6700A03EADAE}" dt="2023-06-28T19:53:28.765" v="1502" actId="20577"/>
        <pc:sldMkLst>
          <pc:docMk/>
          <pc:sldMk cId="3766763096" sldId="2373"/>
        </pc:sldMkLst>
        <pc:spChg chg="mod">
          <ac:chgData name="Mike Montemurro" userId="40c20c913ca7511e" providerId="LiveId" clId="{9C3E110C-CCD3-4575-82D1-6700A03EADAE}" dt="2023-06-28T19:53:28.765" v="1502" actId="20577"/>
          <ac:spMkLst>
            <pc:docMk/>
            <pc:sldMk cId="3766763096" sldId="2373"/>
            <ac:spMk id="2" creationId="{C6EA7B30-6898-B557-187E-5DBC2CF7F632}"/>
          </ac:spMkLst>
        </pc:spChg>
      </pc:sldChg>
      <pc:sldChg chg="add del">
        <pc:chgData name="Mike Montemurro" userId="40c20c913ca7511e" providerId="LiveId" clId="{9C3E110C-CCD3-4575-82D1-6700A03EADAE}" dt="2023-06-28T19:51:07.935" v="1361"/>
        <pc:sldMkLst>
          <pc:docMk/>
          <pc:sldMk cId="3182648828" sldId="2374"/>
        </pc:sldMkLst>
      </pc:sldChg>
      <pc:sldMasterChg chg="modSp mod">
        <pc:chgData name="Mike Montemurro" userId="40c20c913ca7511e" providerId="LiveId" clId="{9C3E110C-CCD3-4575-82D1-6700A03EADAE}" dt="2023-06-23T17:15:50.496" v="1" actId="20577"/>
        <pc:sldMasterMkLst>
          <pc:docMk/>
          <pc:sldMasterMk cId="0" sldId="2147483648"/>
        </pc:sldMasterMkLst>
        <pc:spChg chg="mod">
          <ac:chgData name="Mike Montemurro" userId="40c20c913ca7511e" providerId="LiveId" clId="{9C3E110C-CCD3-4575-82D1-6700A03EADAE}" dt="2023-06-23T17:15:50.496"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802.11-23/956r1</a:t>
            </a:r>
          </a:p>
        </p:txBody>
      </p:sp>
      <p:sp>
        <p:nvSpPr>
          <p:cNvPr id="2" name="Line 8"/>
          <p:cNvSpPr>
            <a:spLocks noChangeShapeType="1"/>
          </p:cNvSpPr>
          <p:nvPr/>
        </p:nvSpPr>
        <p:spPr bwMode="auto">
          <a:xfrm>
            <a:off x="914400" y="625047"/>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04800"/>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0863-00-000m-minutes-for-revme-2023-may-interim-orlando.docx" TargetMode="External"/><Relationship Id="rId2" Type="http://schemas.openxmlformats.org/officeDocument/2006/relationships/hyperlink" Target="https://mentor.ieee.org/802.11/dcn/23/11-23-0116-00-000m-minutes-for-revme-2023-january-interim-baltimore.docx" TargetMode="External"/><Relationship Id="rId1" Type="http://schemas.openxmlformats.org/officeDocument/2006/relationships/slideLayout" Target="../slideLayouts/slideLayout1.xml"/><Relationship Id="rId4" Type="http://schemas.openxmlformats.org/officeDocument/2006/relationships/hyperlink" Target="https://mentor.ieee.org/802.11/dcn/23/11-23-0932-05-000m-minutes-for-revme-2023-may-and-june-telecons.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2023-07-10</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document &lt;11-32/1041&gt; as the report to the IEEE 802 Executive Committee on the requirements for conditional approval to forward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to SA Ballot,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And</a:t>
            </a:r>
            <a:r>
              <a:rPr lang="en-CA" sz="1800" dirty="0">
                <a:latin typeface="Times New Roman" panose="02020603050405020304" pitchFamily="18" charset="0"/>
                <a:ea typeface="Times New Roman" panose="02020603050405020304" pitchFamily="18" charset="0"/>
              </a:rPr>
              <a:t> </a:t>
            </a:r>
            <a:r>
              <a:rPr lang="en-US" sz="1800" dirty="0">
                <a:latin typeface="Times New Roman" panose="02020603050405020304" pitchFamily="18" charset="0"/>
                <a:ea typeface="Times New Roman" panose="02020603050405020304" pitchFamily="18" charset="0"/>
              </a:rPr>
              <a:t>r</a:t>
            </a:r>
            <a:r>
              <a:rPr lang="en-US" sz="1800" b="1" dirty="0">
                <a:effectLst/>
                <a:latin typeface="Times New Roman" panose="02020603050405020304" pitchFamily="18" charset="0"/>
                <a:ea typeface="Times New Roman" panose="02020603050405020304" pitchFamily="18" charset="0"/>
              </a:rPr>
              <a:t>equest the IEEE 802 Executive Committee to conditionally approve forwarding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to SA </a:t>
            </a:r>
            <a:r>
              <a:rPr lang="en-US" sz="1800" dirty="0">
                <a:latin typeface="Times New Roman" panose="02020603050405020304" pitchFamily="18" charset="0"/>
                <a:ea typeface="Times New Roman" panose="02020603050405020304" pitchFamily="18" charset="0"/>
              </a:rPr>
              <a:t>B</a:t>
            </a:r>
            <a:r>
              <a:rPr lang="en-US" sz="1800" b="1" dirty="0">
                <a:effectLst/>
                <a:latin typeface="Times New Roman" panose="02020603050405020304" pitchFamily="18" charset="0"/>
                <a:ea typeface="Times New Roman" panose="02020603050405020304" pitchFamily="18" charset="0"/>
              </a:rPr>
              <a:t>allot.</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Conditional SA Ballot approval</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1628946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a:t>
            </a:r>
          </a:p>
          <a:p>
            <a:pPr>
              <a:lnSpc>
                <a:spcPct val="80000"/>
              </a:lnSpc>
            </a:pPr>
            <a:r>
              <a:rPr lang="en-US" altLang="en-US" sz="2000" dirty="0" err="1"/>
              <a:t>Adhoc</a:t>
            </a:r>
            <a:r>
              <a:rPr lang="en-US" altLang="en-US" sz="2000" dirty="0"/>
              <a:t>: should </a:t>
            </a:r>
            <a:r>
              <a:rPr lang="en-US" altLang="en-US" sz="2000"/>
              <a:t>likely authorize one.</a:t>
            </a:r>
            <a:endParaRPr lang="en-US" altLang="en-US" sz="2000" dirty="0"/>
          </a:p>
          <a:p>
            <a:pPr>
              <a:lnSpc>
                <a:spcPct val="80000"/>
              </a:lnSpc>
            </a:pPr>
            <a:r>
              <a:rPr lang="en-US" altLang="en-US" sz="2000" dirty="0"/>
              <a:t>For the September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&lt;Sep 26-28, Oct 3-5, Oct 10-12&gt; , with the preferred venue being &lt;Toronto, Others?&gt;,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Recirculation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12</a:t>
            </a:fld>
            <a:endParaRPr lang="en-US"/>
          </a:p>
        </p:txBody>
      </p:sp>
    </p:spTree>
    <p:extLst>
      <p:ext uri="{BB962C8B-B14F-4D97-AF65-F5344CB8AC3E}">
        <p14:creationId xmlns:p14="http://schemas.microsoft.com/office/powerpoint/2010/main" val="3766763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July </a:t>
            </a:r>
            <a:r>
              <a:rPr lang="en-US"/>
              <a:t>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If you have not already done so, you can register here: </a:t>
            </a:r>
            <a:r>
              <a:rPr lang="en-US" sz="1800" dirty="0">
                <a:hlinkClick r:id="rId3"/>
              </a:rPr>
              <a:t>https://web.cvent.com/event/c50eaa77-9484-4a50-9d20-378149a0ecb6/summary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52399" y="1295400"/>
            <a:ext cx="6210807"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July 10, 4pm  CET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May Interim minutes (Slide 7)</a:t>
            </a:r>
          </a:p>
          <a:p>
            <a:pPr lvl="1"/>
            <a:r>
              <a:rPr lang="en-GB" sz="1400" dirty="0"/>
              <a:t>Editor Report</a:t>
            </a:r>
          </a:p>
          <a:p>
            <a:pPr lvl="1"/>
            <a:r>
              <a:rPr lang="en-GB" sz="1400" dirty="0"/>
              <a:t>Discussion on Timeline</a:t>
            </a:r>
          </a:p>
          <a:p>
            <a:pPr lvl="1"/>
            <a:r>
              <a:rPr lang="en-GB" sz="1400" dirty="0"/>
              <a:t>Comment Resolution</a:t>
            </a:r>
          </a:p>
          <a:p>
            <a:pPr lvl="2"/>
            <a:r>
              <a:rPr lang="en-CA" altLang="en-US" sz="1400" dirty="0"/>
              <a:t>CID 4122 – doc 11-23/1059 – Hamilton (Ruckus/</a:t>
            </a:r>
            <a:r>
              <a:rPr lang="en-CA" altLang="en-US" sz="1400" dirty="0" err="1"/>
              <a:t>Commscope</a:t>
            </a:r>
            <a:r>
              <a:rPr lang="en-CA" altLang="en-US" sz="1400" dirty="0"/>
              <a:t>)</a:t>
            </a:r>
          </a:p>
          <a:p>
            <a:pPr lvl="2"/>
            <a:r>
              <a:rPr lang="en-CA" altLang="en-US" sz="1400" dirty="0"/>
              <a:t>CID 4341, 4225, 4223, 4134, 4195, 4196, 4187, 4200 – Rison (Samsung)</a:t>
            </a:r>
          </a:p>
          <a:p>
            <a:pPr lvl="2"/>
            <a:r>
              <a:rPr lang="en-CA" altLang="en-US" sz="1400" dirty="0"/>
              <a:t>PHY Review/Discuss CIDs – Rison (Samsung)</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943600" y="1232694"/>
            <a:ext cx="60198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Tuesday July 11</a:t>
            </a:r>
            <a:r>
              <a:rPr lang="en-US" altLang="en-US" sz="1800"/>
              <a:t>, 10:30am </a:t>
            </a:r>
            <a:r>
              <a:rPr lang="en-US" altLang="en-US" sz="1800" dirty="0"/>
              <a:t>CET</a:t>
            </a:r>
          </a:p>
          <a:p>
            <a:pPr lvl="1"/>
            <a:r>
              <a:rPr lang="en-CA" altLang="en-US" sz="1400" dirty="0"/>
              <a:t>Comment Resolution </a:t>
            </a:r>
          </a:p>
          <a:p>
            <a:pPr lvl="2"/>
            <a:r>
              <a:rPr lang="en-CA" altLang="en-US" sz="1400" dirty="0"/>
              <a:t>CID 4006, 4010, and 4009 – doc 11-23/1092Ajami (Qualcomm)</a:t>
            </a:r>
          </a:p>
          <a:p>
            <a:pPr lvl="2"/>
            <a:r>
              <a:rPr lang="en-CA" altLang="en-US" sz="1400" dirty="0"/>
              <a:t>CID 4005 – doc 11-23/951r2 – </a:t>
            </a:r>
            <a:r>
              <a:rPr lang="en-CA" altLang="en-US" sz="1400" dirty="0" err="1"/>
              <a:t>Asterjahdi</a:t>
            </a:r>
            <a:r>
              <a:rPr lang="en-CA" altLang="en-US" sz="1400" dirty="0"/>
              <a:t> (Qualcomm)</a:t>
            </a:r>
          </a:p>
          <a:p>
            <a:pPr lvl="2"/>
            <a:r>
              <a:rPr lang="en-CA" altLang="en-US" sz="1400" dirty="0"/>
              <a:t>CID 4415 – doc 11-23/1076 – </a:t>
            </a:r>
            <a:r>
              <a:rPr lang="en-CA" altLang="en-US" sz="1400" dirty="0" err="1"/>
              <a:t>Asterjahdi</a:t>
            </a:r>
            <a:r>
              <a:rPr lang="en-CA" altLang="en-US" sz="1400" dirty="0"/>
              <a:t> (Qualcomm)</a:t>
            </a:r>
          </a:p>
          <a:p>
            <a:pPr lvl="2"/>
            <a:r>
              <a:rPr lang="en-CA" altLang="en-US" sz="1400" dirty="0" err="1"/>
              <a:t>Misc</a:t>
            </a:r>
            <a:r>
              <a:rPr lang="en-CA" altLang="en-US" sz="1400" dirty="0"/>
              <a:t> CIDs – doc 11-23/1075 – </a:t>
            </a:r>
            <a:r>
              <a:rPr lang="en-CA" altLang="en-US" sz="1400" dirty="0" err="1"/>
              <a:t>Asterjahdi</a:t>
            </a:r>
            <a:r>
              <a:rPr lang="en-CA" altLang="en-US" sz="1400" dirty="0"/>
              <a:t> (Qualcomm)</a:t>
            </a:r>
          </a:p>
          <a:p>
            <a:pPr lvl="2"/>
            <a:r>
              <a:rPr lang="en-CA" altLang="en-US" sz="1400" dirty="0"/>
              <a:t>MAC Discuss CIDs – </a:t>
            </a:r>
            <a:r>
              <a:rPr lang="en-CA" altLang="en-US" sz="1400" dirty="0" err="1"/>
              <a:t>Hamiton</a:t>
            </a:r>
            <a:r>
              <a:rPr lang="en-CA" altLang="en-US" sz="1400" dirty="0"/>
              <a:t> (Ruckus-</a:t>
            </a:r>
            <a:r>
              <a:rPr lang="en-CA" altLang="en-US" sz="1400" dirty="0" err="1"/>
              <a:t>Commscope</a:t>
            </a:r>
            <a:r>
              <a:rPr lang="en-CA" altLang="en-US" sz="1400" dirty="0"/>
              <a:t>)</a:t>
            </a:r>
          </a:p>
          <a:p>
            <a:pPr lvl="1"/>
            <a:r>
              <a:rPr lang="en-CA" altLang="en-US" sz="1600" dirty="0"/>
              <a:t>Recess</a:t>
            </a:r>
          </a:p>
          <a:p>
            <a:pPr lvl="2"/>
            <a:endParaRPr lang="en-CA" altLang="en-US" sz="1400" dirty="0"/>
          </a:p>
          <a:p>
            <a:pPr marL="914400" lvl="2" indent="0">
              <a:buNone/>
            </a:pPr>
            <a:endParaRPr lang="en-CA" altLang="en-US" sz="1100" dirty="0"/>
          </a:p>
        </p:txBody>
      </p:sp>
      <p:sp>
        <p:nvSpPr>
          <p:cNvPr id="2" name="Rectangle 19">
            <a:extLst>
              <a:ext uri="{FF2B5EF4-FFF2-40B4-BE49-F238E27FC236}">
                <a16:creationId xmlns:a16="http://schemas.microsoft.com/office/drawing/2014/main" id="{8211A302-4641-71B1-864E-4DAB70DF602C}"/>
              </a:ext>
            </a:extLst>
          </p:cNvPr>
          <p:cNvSpPr>
            <a:spLocks noChangeArrowheads="1"/>
          </p:cNvSpPr>
          <p:nvPr/>
        </p:nvSpPr>
        <p:spPr bwMode="auto">
          <a:xfrm>
            <a:off x="5867400" y="3657600"/>
            <a:ext cx="66294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July 11, 4pm ET</a:t>
            </a:r>
          </a:p>
          <a:p>
            <a:pPr lvl="1"/>
            <a:r>
              <a:rPr lang="en-CA" altLang="en-US" sz="1400" dirty="0"/>
              <a:t>Comment Resolution </a:t>
            </a:r>
          </a:p>
          <a:p>
            <a:pPr lvl="2"/>
            <a:r>
              <a:rPr lang="en-US" altLang="en-US" sz="1400" dirty="0"/>
              <a:t>CID 4398, 4399 (PHY) –  doc 11-23/1011 - Wook Bong Lee (Apple)</a:t>
            </a:r>
          </a:p>
          <a:p>
            <a:pPr lvl="2"/>
            <a:r>
              <a:rPr lang="en-GB" sz="1400" dirty="0">
                <a:effectLst/>
                <a:latin typeface="Times New Roman" panose="02020603050405020304" pitchFamily="18" charset="0"/>
                <a:ea typeface="Times New Roman" panose="02020603050405020304" pitchFamily="18" charset="0"/>
              </a:rPr>
              <a:t>CID 4371 – doc 11-23/1038 – </a:t>
            </a:r>
            <a:r>
              <a:rPr lang="en-GB" sz="1400" dirty="0" err="1">
                <a:effectLst/>
                <a:latin typeface="Times New Roman" panose="02020603050405020304" pitchFamily="18" charset="0"/>
                <a:ea typeface="Times New Roman" panose="02020603050405020304" pitchFamily="18" charset="0"/>
              </a:rPr>
              <a:t>Koundourakis</a:t>
            </a:r>
            <a:r>
              <a:rPr lang="en-GB" sz="1400" dirty="0">
                <a:effectLst/>
                <a:latin typeface="Times New Roman" panose="02020603050405020304" pitchFamily="18" charset="0"/>
                <a:ea typeface="Times New Roman" panose="02020603050405020304" pitchFamily="18" charset="0"/>
              </a:rPr>
              <a:t> (Samsung) </a:t>
            </a:r>
            <a:endParaRPr lang="it-IT" altLang="en-US" sz="1400" dirty="0"/>
          </a:p>
          <a:p>
            <a:pPr lvl="2"/>
            <a:r>
              <a:rPr lang="en-US" altLang="en-US" sz="1400" dirty="0"/>
              <a:t>CIDs 4012, 4014-4022 – doc 11/23-734 – Hart (Cisco)</a:t>
            </a:r>
          </a:p>
          <a:p>
            <a:pPr lvl="2"/>
            <a:r>
              <a:rPr lang="en-US" altLang="en-US" sz="1400" dirty="0"/>
              <a:t>CIDs 4048,  4045,  4049,  4051,  4052,  4053,  4046 – Coffey (Realtek)</a:t>
            </a:r>
          </a:p>
          <a:p>
            <a:pPr lvl="2"/>
            <a:r>
              <a:rPr lang="en-US" altLang="en-US" sz="1400" dirty="0"/>
              <a:t>MISC CIDs – Kim (Qualcomm)</a:t>
            </a:r>
            <a:endParaRPr lang="es-ES" altLang="en-US" sz="1400" dirty="0"/>
          </a:p>
          <a:p>
            <a:pPr lvl="1"/>
            <a:r>
              <a:rPr lang="es-ES" sz="1400" dirty="0" err="1"/>
              <a:t>Recess</a:t>
            </a:r>
            <a:endParaRPr lang="en-GB" sz="14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19800" y="1447800"/>
            <a:ext cx="4876799" cy="332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Thursday May 13, 4pm CET</a:t>
            </a:r>
          </a:p>
          <a:p>
            <a:pPr lvl="1"/>
            <a:r>
              <a:rPr lang="en-CA" altLang="en-US" sz="1400" dirty="0"/>
              <a:t>Review MDR Report – Qi (Intel)</a:t>
            </a:r>
          </a:p>
          <a:p>
            <a:pPr lvl="1"/>
            <a:r>
              <a:rPr lang="en-CA" altLang="en-US" sz="1400" dirty="0"/>
              <a:t>Comment Resolution </a:t>
            </a:r>
          </a:p>
          <a:p>
            <a:pPr lvl="2"/>
            <a:r>
              <a:rPr lang="en-CA" altLang="en-US" sz="1400" dirty="0"/>
              <a:t>&lt;&gt;</a:t>
            </a:r>
            <a:endParaRPr lang="en-CA" sz="1400" dirty="0"/>
          </a:p>
          <a:p>
            <a:pPr lvl="1"/>
            <a:r>
              <a:rPr lang="en-CA" altLang="en-US" sz="1400" dirty="0"/>
              <a:t>Motions</a:t>
            </a:r>
            <a:endParaRPr lang="en-CA" sz="1400" dirty="0"/>
          </a:p>
          <a:p>
            <a:pPr lvl="2"/>
            <a:r>
              <a:rPr lang="en-CA" altLang="en-US" sz="1400" dirty="0"/>
              <a:t>Doc 11-23/24r&lt;z&gt; - slides &lt;x&gt; through &lt;y&gt;</a:t>
            </a:r>
          </a:p>
          <a:p>
            <a:pPr lvl="1"/>
            <a:r>
              <a:rPr lang="en-CA" altLang="en-US" sz="1600" dirty="0"/>
              <a:t>Teleconferences, </a:t>
            </a:r>
            <a:r>
              <a:rPr lang="en-CA" altLang="en-US" sz="1600" dirty="0" err="1"/>
              <a:t>Adhoc</a:t>
            </a:r>
            <a:r>
              <a:rPr lang="en-CA" altLang="en-US" sz="1600" dirty="0"/>
              <a:t>, Plans for September</a:t>
            </a:r>
          </a:p>
          <a:p>
            <a:pPr lvl="1"/>
            <a:r>
              <a:rPr lang="en-CA" altLang="en-US" sz="1400" dirty="0" err="1"/>
              <a:t>AoB</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838200" y="1447800"/>
            <a:ext cx="4419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July 12, 10:30am CET</a:t>
            </a:r>
            <a:endParaRPr lang="en-CA" altLang="en-US" sz="1400" dirty="0"/>
          </a:p>
          <a:p>
            <a:pPr lvl="1"/>
            <a:r>
              <a:rPr lang="en-CA" altLang="en-US" sz="1400" dirty="0"/>
              <a:t>MDR Review – doc-11-23/717 – Qi (Intel)</a:t>
            </a:r>
          </a:p>
          <a:p>
            <a:pPr lvl="1"/>
            <a:r>
              <a:rPr lang="en-CA" altLang="en-US" sz="1400" dirty="0"/>
              <a:t>Review EC Cond – doc 11-23/1041 - Chair</a:t>
            </a:r>
          </a:p>
          <a:p>
            <a:pPr lvl="1"/>
            <a:r>
              <a:rPr lang="en-CA" altLang="en-US" sz="1400" dirty="0"/>
              <a:t>Comment Resolution</a:t>
            </a:r>
            <a:endParaRPr lang="pt-BR" sz="1400" dirty="0"/>
          </a:p>
          <a:p>
            <a:pPr lvl="2"/>
            <a:r>
              <a:rPr lang="en-CA" sz="1400" dirty="0"/>
              <a:t>GEN Discuss/Review CIDs</a:t>
            </a:r>
          </a:p>
          <a:p>
            <a:pPr lvl="2"/>
            <a:r>
              <a:rPr lang="en-CA" sz="1400" dirty="0"/>
              <a:t>ED1 Review CIDs</a:t>
            </a:r>
          </a:p>
          <a:p>
            <a:pPr lvl="2"/>
            <a:r>
              <a:rPr lang="en-CA" sz="1400" dirty="0"/>
              <a:t>ED2 Review CIDs</a:t>
            </a:r>
            <a:endParaRPr lang="nl-NL" sz="1400" dirty="0"/>
          </a:p>
          <a:p>
            <a:pPr lvl="1"/>
            <a:r>
              <a:rPr lang="en-CA" altLang="en-US" sz="1400" dirty="0"/>
              <a:t>Recess</a:t>
            </a:r>
            <a:endParaRPr lang="en-CA" altLang="en-US" sz="1100" dirty="0"/>
          </a:p>
        </p:txBody>
      </p:sp>
      <p:sp>
        <p:nvSpPr>
          <p:cNvPr id="2" name="Rectangle 19">
            <a:extLst>
              <a:ext uri="{FF2B5EF4-FFF2-40B4-BE49-F238E27FC236}">
                <a16:creationId xmlns:a16="http://schemas.microsoft.com/office/drawing/2014/main" id="{75B62368-BC7E-49AD-CAA7-F066EF88E3B6}"/>
              </a:ext>
            </a:extLst>
          </p:cNvPr>
          <p:cNvSpPr>
            <a:spLocks noChangeArrowheads="1"/>
          </p:cNvSpPr>
          <p:nvPr/>
        </p:nvSpPr>
        <p:spPr bwMode="auto">
          <a:xfrm>
            <a:off x="685800" y="3886200"/>
            <a:ext cx="6553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July 12, 4:00pm CET</a:t>
            </a:r>
          </a:p>
          <a:p>
            <a:pPr lvl="1"/>
            <a:r>
              <a:rPr lang="en-CA" altLang="en-US" sz="1400" dirty="0"/>
              <a:t>Comment Resolution</a:t>
            </a:r>
            <a:endParaRPr lang="pt-BR" sz="1400" dirty="0"/>
          </a:p>
          <a:p>
            <a:pPr lvl="2"/>
            <a:r>
              <a:rPr lang="en-CA" sz="1400" dirty="0"/>
              <a:t>SEC Review CIDs</a:t>
            </a:r>
          </a:p>
          <a:p>
            <a:pPr lvl="2"/>
            <a:r>
              <a:rPr lang="en-CA" sz="1400" dirty="0"/>
              <a:t>SEC CIDs – Malinen (Qualcomm)</a:t>
            </a:r>
          </a:p>
          <a:p>
            <a:pPr lvl="2"/>
            <a:r>
              <a:rPr lang="en-CA" sz="1400" dirty="0"/>
              <a:t>Follow-up on Password Identifiers  (10 min)</a:t>
            </a:r>
          </a:p>
          <a:p>
            <a:pPr lvl="2"/>
            <a:r>
              <a:rPr lang="en-CA" altLang="en-US" sz="1400" dirty="0"/>
              <a:t>CID 4383 + other CIDs – doc 11-23/1012 – </a:t>
            </a:r>
            <a:r>
              <a:rPr lang="en-CA" altLang="en-US" sz="1400" dirty="0" err="1"/>
              <a:t>Schelstraete</a:t>
            </a:r>
            <a:r>
              <a:rPr lang="en-CA" altLang="en-US" sz="1400" dirty="0"/>
              <a:t> (</a:t>
            </a:r>
            <a:r>
              <a:rPr lang="en-CA" altLang="en-US" sz="1400" dirty="0" err="1"/>
              <a:t>MaxLinear</a:t>
            </a:r>
            <a:r>
              <a:rPr lang="en-CA" altLang="en-US" sz="1400" dirty="0"/>
              <a:t>)</a:t>
            </a:r>
          </a:p>
          <a:p>
            <a:pPr lvl="2"/>
            <a:r>
              <a:rPr lang="en-CA" altLang="en-US" sz="1400"/>
              <a:t>MAC Discuss </a:t>
            </a:r>
            <a:r>
              <a:rPr lang="en-CA" altLang="en-US" sz="1400" dirty="0"/>
              <a:t>CIDs</a:t>
            </a:r>
            <a:endParaRPr lang="nl-NL" sz="1400" dirty="0"/>
          </a:p>
          <a:p>
            <a:pPr lvl="1"/>
            <a:r>
              <a:rPr lang="en-CA" altLang="en-US" sz="1400" dirty="0"/>
              <a:t>Recess</a:t>
            </a:r>
            <a:endParaRPr lang="en-CA" altLang="en-US" sz="1100" dirty="0"/>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May Interim: </a:t>
            </a:r>
          </a:p>
          <a:p>
            <a:pPr marL="0" indent="0">
              <a:lnSpc>
                <a:spcPct val="80000"/>
              </a:lnSpc>
              <a:buNone/>
            </a:pPr>
            <a:r>
              <a:rPr lang="en-US" altLang="en-US" sz="2000" dirty="0">
                <a:hlinkClick r:id="rId2"/>
              </a:rPr>
              <a:t>	</a:t>
            </a:r>
            <a:r>
              <a:rPr lang="en-US" altLang="en-US" sz="1400" b="0" dirty="0">
                <a:hlinkClick r:id="rId3"/>
              </a:rPr>
              <a:t>https://mentor.ieee.org/802.11/dcn/23/11-23-0863-00-000m-minutes-for-revme-2023-may-interim-orlando.docx</a:t>
            </a:r>
            <a:r>
              <a:rPr lang="en-US" altLang="en-US" sz="1400" b="0" dirty="0"/>
              <a:t> </a:t>
            </a:r>
            <a:endParaRPr lang="en-US" altLang="en-US" sz="1600" b="0" dirty="0"/>
          </a:p>
          <a:p>
            <a:pPr>
              <a:lnSpc>
                <a:spcPct val="80000"/>
              </a:lnSpc>
            </a:pPr>
            <a:r>
              <a:rPr lang="en-US" altLang="en-US" sz="2000" dirty="0"/>
              <a:t>Teleconferences:</a:t>
            </a:r>
          </a:p>
          <a:p>
            <a:pPr marL="457200" lvl="1" indent="0">
              <a:lnSpc>
                <a:spcPct val="80000"/>
              </a:lnSpc>
              <a:buNone/>
            </a:pPr>
            <a:r>
              <a:rPr lang="en-US" sz="1600" dirty="0"/>
              <a:t>	</a:t>
            </a:r>
            <a:r>
              <a:rPr lang="en-US" sz="1400" dirty="0">
                <a:hlinkClick r:id="rId4"/>
              </a:rPr>
              <a:t>https://mentor.ieee.org/802.11/dcn/23/11-23-0932-05-000m-minutes-for-revme-2023-may-and-june-telecons.docx</a:t>
            </a:r>
            <a:r>
              <a:rPr lang="en-US" sz="1400" dirty="0"/>
              <a:t> </a:t>
            </a:r>
            <a:endParaRPr lang="en-CA" dirty="0"/>
          </a:p>
          <a:p>
            <a:pPr marL="0" indent="0">
              <a:lnSpc>
                <a:spcPct val="80000"/>
              </a:lnSpc>
              <a:buNone/>
            </a:pPr>
            <a:r>
              <a:rPr lang="en-CA" dirty="0"/>
              <a:t>Moved: &lt;&gt;</a:t>
            </a:r>
          </a:p>
          <a:p>
            <a:pPr marL="0" indent="0">
              <a:buNone/>
            </a:pPr>
            <a:r>
              <a:rPr lang="en-CA" dirty="0"/>
              <a:t>Seconded: &lt;&gt;</a:t>
            </a:r>
          </a:p>
          <a:p>
            <a:pPr marL="0" indent="0">
              <a:buNone/>
            </a:pPr>
            <a:r>
              <a:rPr lang="en-CA" dirty="0"/>
              <a:t>Results: </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F0"/>
                </a:solidFill>
              </a:rPr>
              <a:t>July 2023 – D4.0 Recirculation </a:t>
            </a:r>
          </a:p>
          <a:p>
            <a:pPr>
              <a:lnSpc>
                <a:spcPct val="80000"/>
              </a:lnSpc>
            </a:pPr>
            <a:r>
              <a:rPr lang="en-US" altLang="en-US" sz="1800" dirty="0">
                <a:solidFill>
                  <a:srgbClr val="00B0F0"/>
                </a:solidFill>
              </a:rPr>
              <a:t>Sep 2023 – D5.0 Initial SA Ballot </a:t>
            </a:r>
          </a:p>
          <a:p>
            <a:pPr>
              <a:lnSpc>
                <a:spcPct val="80000"/>
              </a:lnSpc>
            </a:pPr>
            <a:r>
              <a:rPr lang="en-US" altLang="en-US" sz="1800" dirty="0">
                <a:solidFill>
                  <a:srgbClr val="00B0F0"/>
                </a:solidFill>
              </a:rPr>
              <a:t>Feb 2024 – D6.0 Recirculation SA Ballot (roll-in of published amendment 11az, 11bd, 11bc, 11bb)</a:t>
            </a:r>
          </a:p>
          <a:p>
            <a:pPr>
              <a:lnSpc>
                <a:spcPct val="80000"/>
              </a:lnSpc>
            </a:pPr>
            <a:r>
              <a:rPr lang="en-US" altLang="en-US" sz="1800" dirty="0">
                <a:solidFill>
                  <a:srgbClr val="00B0F0"/>
                </a:solidFill>
              </a:rPr>
              <a:t>May 2024 – D7.0 Recirculation SA Ballot</a:t>
            </a:r>
          </a:p>
          <a:p>
            <a:pPr>
              <a:lnSpc>
                <a:spcPct val="80000"/>
              </a:lnSpc>
            </a:pPr>
            <a:r>
              <a:rPr lang="en-US" altLang="en-US" sz="1800" dirty="0">
                <a:solidFill>
                  <a:srgbClr val="00B0F0"/>
                </a:solidFill>
              </a:rPr>
              <a:t>Jul 2024 – D8.0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Having approved comment resolutions for all of the comments received from LB 273 on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D3.0 as contained in documents </a:t>
            </a:r>
            <a:r>
              <a:rPr lang="en-US" sz="1800" dirty="0"/>
              <a:t>11-23/834rXX, 11-23/778rXX, 11-21/0793rXX, 11-23/778rXX, 11-21/0727rXX, 11-23/780rXX,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Instruct the editor to prepare Draft 4.0 incorporating these resolutions and]</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a 15 day Working Group Recirculation Ballot asking the question “Should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D4.0  be forwarded to SA Ballot?”</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Recirculation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9</a:t>
            </a:fld>
            <a:endParaRPr lang="en-US"/>
          </a:p>
        </p:txBody>
      </p:sp>
    </p:spTree>
    <p:extLst>
      <p:ext uri="{BB962C8B-B14F-4D97-AF65-F5344CB8AC3E}">
        <p14:creationId xmlns:p14="http://schemas.microsoft.com/office/powerpoint/2010/main" val="252282518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108479</TotalTime>
  <Words>2505</Words>
  <Application>Microsoft Office PowerPoint</Application>
  <PresentationFormat>Widescreen</PresentationFormat>
  <Paragraphs>281</Paragraphs>
  <Slides>22</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July 802 plenary session</vt:lpstr>
      <vt:lpstr>Chair’s welcome and Patent Reminder</vt:lpstr>
      <vt:lpstr>REVme Agenda</vt:lpstr>
      <vt:lpstr>REVme Agenda</vt:lpstr>
      <vt:lpstr>REVme minutes approval</vt:lpstr>
      <vt:lpstr>TGme Timeline</vt:lpstr>
      <vt:lpstr>Recirculation Motion</vt:lpstr>
      <vt:lpstr>Conditional SA Ballot approval</vt:lpstr>
      <vt:lpstr>Teleconference/Meeting plan</vt:lpstr>
      <vt:lpstr>Recirculation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4611</cp:revision>
  <cp:lastPrinted>2014-11-04T15:04:57Z</cp:lastPrinted>
  <dcterms:created xsi:type="dcterms:W3CDTF">2007-04-17T18:10:23Z</dcterms:created>
  <dcterms:modified xsi:type="dcterms:W3CDTF">2023-07-10T07:55:56Z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