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332" r:id="rId3"/>
    <p:sldId id="395" r:id="rId4"/>
    <p:sldId id="260" r:id="rId5"/>
    <p:sldId id="261" r:id="rId6"/>
    <p:sldId id="262" r:id="rId7"/>
    <p:sldId id="263" r:id="rId8"/>
    <p:sldId id="283" r:id="rId9"/>
    <p:sldId id="284" r:id="rId10"/>
    <p:sldId id="287" r:id="rId11"/>
    <p:sldId id="288" r:id="rId12"/>
    <p:sldId id="289" r:id="rId13"/>
    <p:sldId id="2377" r:id="rId14"/>
    <p:sldId id="2386" r:id="rId15"/>
    <p:sldId id="2385" r:id="rId1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1DF9914-C880-48F2-92F7-603B059A71AD}" v="2" dt="2023-05-31T15:05:01.29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111" d="100"/>
          <a:sy n="111" d="100"/>
        </p:scale>
        <p:origin x="306" y="9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Xiaofei Wang" userId="6e1836d3-2ed9-4ae5-8700-9029b71c19c7" providerId="ADAL" clId="{21DF9914-C880-48F2-92F7-603B059A71AD}"/>
    <pc:docChg chg="undo custSel modSld modMainMaster">
      <pc:chgData name="Xiaofei Wang" userId="6e1836d3-2ed9-4ae5-8700-9029b71c19c7" providerId="ADAL" clId="{21DF9914-C880-48F2-92F7-603B059A71AD}" dt="2023-06-09T14:23:13.535" v="457" actId="20577"/>
      <pc:docMkLst>
        <pc:docMk/>
      </pc:docMkLst>
      <pc:sldChg chg="modSp mod">
        <pc:chgData name="Xiaofei Wang" userId="6e1836d3-2ed9-4ae5-8700-9029b71c19c7" providerId="ADAL" clId="{21DF9914-C880-48F2-92F7-603B059A71AD}" dt="2023-05-31T15:05:11.581" v="14" actId="20577"/>
        <pc:sldMkLst>
          <pc:docMk/>
          <pc:sldMk cId="0" sldId="256"/>
        </pc:sldMkLst>
        <pc:spChg chg="mod">
          <ac:chgData name="Xiaofei Wang" userId="6e1836d3-2ed9-4ae5-8700-9029b71c19c7" providerId="ADAL" clId="{21DF9914-C880-48F2-92F7-603B059A71AD}" dt="2023-05-31T15:04:43.143" v="0"/>
          <ac:spMkLst>
            <pc:docMk/>
            <pc:sldMk cId="0" sldId="256"/>
            <ac:spMk id="6" creationId="{00000000-0000-0000-0000-000000000000}"/>
          </ac:spMkLst>
        </pc:spChg>
        <pc:spChg chg="mod">
          <ac:chgData name="Xiaofei Wang" userId="6e1836d3-2ed9-4ae5-8700-9029b71c19c7" providerId="ADAL" clId="{21DF9914-C880-48F2-92F7-603B059A71AD}" dt="2023-05-31T15:05:11.581" v="14" actId="20577"/>
          <ac:spMkLst>
            <pc:docMk/>
            <pc:sldMk cId="0" sldId="256"/>
            <ac:spMk id="3073" creationId="{00000000-0000-0000-0000-000000000000}"/>
          </ac:spMkLst>
        </pc:spChg>
        <pc:spChg chg="mod">
          <ac:chgData name="Xiaofei Wang" userId="6e1836d3-2ed9-4ae5-8700-9029b71c19c7" providerId="ADAL" clId="{21DF9914-C880-48F2-92F7-603B059A71AD}" dt="2023-05-31T15:05:06.748" v="7" actId="20577"/>
          <ac:spMkLst>
            <pc:docMk/>
            <pc:sldMk cId="0" sldId="256"/>
            <ac:spMk id="3074" creationId="{00000000-0000-0000-0000-000000000000}"/>
          </ac:spMkLst>
        </pc:spChg>
      </pc:sldChg>
      <pc:sldChg chg="modSp">
        <pc:chgData name="Xiaofei Wang" userId="6e1836d3-2ed9-4ae5-8700-9029b71c19c7" providerId="ADAL" clId="{21DF9914-C880-48F2-92F7-603B059A71AD}" dt="2023-05-31T15:04:43.143" v="0"/>
        <pc:sldMkLst>
          <pc:docMk/>
          <pc:sldMk cId="1393596806" sldId="260"/>
        </pc:sldMkLst>
        <pc:spChg chg="mod">
          <ac:chgData name="Xiaofei Wang" userId="6e1836d3-2ed9-4ae5-8700-9029b71c19c7" providerId="ADAL" clId="{21DF9914-C880-48F2-92F7-603B059A71AD}" dt="2023-05-31T15:04:43.143" v="0"/>
          <ac:spMkLst>
            <pc:docMk/>
            <pc:sldMk cId="1393596806" sldId="260"/>
            <ac:spMk id="2" creationId="{00000000-0000-0000-0000-000000000000}"/>
          </ac:spMkLst>
        </pc:spChg>
      </pc:sldChg>
      <pc:sldChg chg="modSp">
        <pc:chgData name="Xiaofei Wang" userId="6e1836d3-2ed9-4ae5-8700-9029b71c19c7" providerId="ADAL" clId="{21DF9914-C880-48F2-92F7-603B059A71AD}" dt="2023-05-31T15:04:43.143" v="0"/>
        <pc:sldMkLst>
          <pc:docMk/>
          <pc:sldMk cId="2280172366" sldId="261"/>
        </pc:sldMkLst>
        <pc:spChg chg="mod">
          <ac:chgData name="Xiaofei Wang" userId="6e1836d3-2ed9-4ae5-8700-9029b71c19c7" providerId="ADAL" clId="{21DF9914-C880-48F2-92F7-603B059A71AD}" dt="2023-05-31T15:04:43.143" v="0"/>
          <ac:spMkLst>
            <pc:docMk/>
            <pc:sldMk cId="2280172366" sldId="261"/>
            <ac:spMk id="2" creationId="{00000000-0000-0000-0000-000000000000}"/>
          </ac:spMkLst>
        </pc:spChg>
      </pc:sldChg>
      <pc:sldChg chg="modSp">
        <pc:chgData name="Xiaofei Wang" userId="6e1836d3-2ed9-4ae5-8700-9029b71c19c7" providerId="ADAL" clId="{21DF9914-C880-48F2-92F7-603B059A71AD}" dt="2023-05-31T15:04:43.143" v="0"/>
        <pc:sldMkLst>
          <pc:docMk/>
          <pc:sldMk cId="1295285405" sldId="262"/>
        </pc:sldMkLst>
        <pc:spChg chg="mod">
          <ac:chgData name="Xiaofei Wang" userId="6e1836d3-2ed9-4ae5-8700-9029b71c19c7" providerId="ADAL" clId="{21DF9914-C880-48F2-92F7-603B059A71AD}" dt="2023-05-31T15:04:43.143" v="0"/>
          <ac:spMkLst>
            <pc:docMk/>
            <pc:sldMk cId="1295285405" sldId="262"/>
            <ac:spMk id="2" creationId="{00000000-0000-0000-0000-000000000000}"/>
          </ac:spMkLst>
        </pc:spChg>
      </pc:sldChg>
      <pc:sldChg chg="modSp">
        <pc:chgData name="Xiaofei Wang" userId="6e1836d3-2ed9-4ae5-8700-9029b71c19c7" providerId="ADAL" clId="{21DF9914-C880-48F2-92F7-603B059A71AD}" dt="2023-05-31T15:04:43.143" v="0"/>
        <pc:sldMkLst>
          <pc:docMk/>
          <pc:sldMk cId="2090664063" sldId="263"/>
        </pc:sldMkLst>
        <pc:spChg chg="mod">
          <ac:chgData name="Xiaofei Wang" userId="6e1836d3-2ed9-4ae5-8700-9029b71c19c7" providerId="ADAL" clId="{21DF9914-C880-48F2-92F7-603B059A71AD}" dt="2023-05-31T15:04:43.143" v="0"/>
          <ac:spMkLst>
            <pc:docMk/>
            <pc:sldMk cId="2090664063" sldId="263"/>
            <ac:spMk id="2" creationId="{00000000-0000-0000-0000-000000000000}"/>
          </ac:spMkLst>
        </pc:spChg>
      </pc:sldChg>
      <pc:sldChg chg="modSp">
        <pc:chgData name="Xiaofei Wang" userId="6e1836d3-2ed9-4ae5-8700-9029b71c19c7" providerId="ADAL" clId="{21DF9914-C880-48F2-92F7-603B059A71AD}" dt="2023-05-31T15:04:43.143" v="0"/>
        <pc:sldMkLst>
          <pc:docMk/>
          <pc:sldMk cId="3464650041" sldId="283"/>
        </pc:sldMkLst>
        <pc:spChg chg="mod">
          <ac:chgData name="Xiaofei Wang" userId="6e1836d3-2ed9-4ae5-8700-9029b71c19c7" providerId="ADAL" clId="{21DF9914-C880-48F2-92F7-603B059A71AD}" dt="2023-05-31T15:04:43.143" v="0"/>
          <ac:spMkLst>
            <pc:docMk/>
            <pc:sldMk cId="3464650041" sldId="283"/>
            <ac:spMk id="5" creationId="{00000000-0000-0000-0000-000000000000}"/>
          </ac:spMkLst>
        </pc:spChg>
      </pc:sldChg>
      <pc:sldChg chg="modSp">
        <pc:chgData name="Xiaofei Wang" userId="6e1836d3-2ed9-4ae5-8700-9029b71c19c7" providerId="ADAL" clId="{21DF9914-C880-48F2-92F7-603B059A71AD}" dt="2023-05-31T15:04:43.143" v="0"/>
        <pc:sldMkLst>
          <pc:docMk/>
          <pc:sldMk cId="13117183" sldId="284"/>
        </pc:sldMkLst>
        <pc:spChg chg="mod">
          <ac:chgData name="Xiaofei Wang" userId="6e1836d3-2ed9-4ae5-8700-9029b71c19c7" providerId="ADAL" clId="{21DF9914-C880-48F2-92F7-603B059A71AD}" dt="2023-05-31T15:04:43.143" v="0"/>
          <ac:spMkLst>
            <pc:docMk/>
            <pc:sldMk cId="13117183" sldId="284"/>
            <ac:spMk id="5" creationId="{00000000-0000-0000-0000-000000000000}"/>
          </ac:spMkLst>
        </pc:spChg>
      </pc:sldChg>
      <pc:sldChg chg="modSp">
        <pc:chgData name="Xiaofei Wang" userId="6e1836d3-2ed9-4ae5-8700-9029b71c19c7" providerId="ADAL" clId="{21DF9914-C880-48F2-92F7-603B059A71AD}" dt="2023-05-31T15:04:43.143" v="0"/>
        <pc:sldMkLst>
          <pc:docMk/>
          <pc:sldMk cId="193308393" sldId="287"/>
        </pc:sldMkLst>
        <pc:spChg chg="mod">
          <ac:chgData name="Xiaofei Wang" userId="6e1836d3-2ed9-4ae5-8700-9029b71c19c7" providerId="ADAL" clId="{21DF9914-C880-48F2-92F7-603B059A71AD}" dt="2023-05-31T15:04:43.143" v="0"/>
          <ac:spMkLst>
            <pc:docMk/>
            <pc:sldMk cId="193308393" sldId="287"/>
            <ac:spMk id="6" creationId="{00000000-0000-0000-0000-000000000000}"/>
          </ac:spMkLst>
        </pc:spChg>
      </pc:sldChg>
      <pc:sldChg chg="modSp">
        <pc:chgData name="Xiaofei Wang" userId="6e1836d3-2ed9-4ae5-8700-9029b71c19c7" providerId="ADAL" clId="{21DF9914-C880-48F2-92F7-603B059A71AD}" dt="2023-05-31T15:04:43.143" v="0"/>
        <pc:sldMkLst>
          <pc:docMk/>
          <pc:sldMk cId="1343705863" sldId="288"/>
        </pc:sldMkLst>
        <pc:spChg chg="mod">
          <ac:chgData name="Xiaofei Wang" userId="6e1836d3-2ed9-4ae5-8700-9029b71c19c7" providerId="ADAL" clId="{21DF9914-C880-48F2-92F7-603B059A71AD}" dt="2023-05-31T15:04:43.143" v="0"/>
          <ac:spMkLst>
            <pc:docMk/>
            <pc:sldMk cId="1343705863" sldId="288"/>
            <ac:spMk id="6" creationId="{00000000-0000-0000-0000-000000000000}"/>
          </ac:spMkLst>
        </pc:spChg>
      </pc:sldChg>
      <pc:sldChg chg="modSp">
        <pc:chgData name="Xiaofei Wang" userId="6e1836d3-2ed9-4ae5-8700-9029b71c19c7" providerId="ADAL" clId="{21DF9914-C880-48F2-92F7-603B059A71AD}" dt="2023-05-31T15:04:43.143" v="0"/>
        <pc:sldMkLst>
          <pc:docMk/>
          <pc:sldMk cId="969542746" sldId="289"/>
        </pc:sldMkLst>
        <pc:spChg chg="mod">
          <ac:chgData name="Xiaofei Wang" userId="6e1836d3-2ed9-4ae5-8700-9029b71c19c7" providerId="ADAL" clId="{21DF9914-C880-48F2-92F7-603B059A71AD}" dt="2023-05-31T15:04:43.143" v="0"/>
          <ac:spMkLst>
            <pc:docMk/>
            <pc:sldMk cId="969542746" sldId="289"/>
            <ac:spMk id="6" creationId="{00000000-0000-0000-0000-000000000000}"/>
          </ac:spMkLst>
        </pc:spChg>
      </pc:sldChg>
      <pc:sldChg chg="modSp mod">
        <pc:chgData name="Xiaofei Wang" userId="6e1836d3-2ed9-4ae5-8700-9029b71c19c7" providerId="ADAL" clId="{21DF9914-C880-48F2-92F7-603B059A71AD}" dt="2023-05-31T15:05:22.300" v="21" actId="20577"/>
        <pc:sldMkLst>
          <pc:docMk/>
          <pc:sldMk cId="0" sldId="332"/>
        </pc:sldMkLst>
        <pc:spChg chg="mod">
          <ac:chgData name="Xiaofei Wang" userId="6e1836d3-2ed9-4ae5-8700-9029b71c19c7" providerId="ADAL" clId="{21DF9914-C880-48F2-92F7-603B059A71AD}" dt="2023-05-31T15:04:43.143" v="0"/>
          <ac:spMkLst>
            <pc:docMk/>
            <pc:sldMk cId="0" sldId="332"/>
            <ac:spMk id="17409" creationId="{481163E3-3235-B93B-D977-4040786F5097}"/>
          </ac:spMkLst>
        </pc:spChg>
        <pc:spChg chg="mod">
          <ac:chgData name="Xiaofei Wang" userId="6e1836d3-2ed9-4ae5-8700-9029b71c19c7" providerId="ADAL" clId="{21DF9914-C880-48F2-92F7-603B059A71AD}" dt="2023-05-31T15:05:22.300" v="21" actId="20577"/>
          <ac:spMkLst>
            <pc:docMk/>
            <pc:sldMk cId="0" sldId="332"/>
            <ac:spMk id="17413" creationId="{C2334348-7D14-5567-9887-24899B21D490}"/>
          </ac:spMkLst>
        </pc:spChg>
      </pc:sldChg>
      <pc:sldChg chg="modSp mod">
        <pc:chgData name="Xiaofei Wang" userId="6e1836d3-2ed9-4ae5-8700-9029b71c19c7" providerId="ADAL" clId="{21DF9914-C880-48F2-92F7-603B059A71AD}" dt="2023-06-09T14:20:14.329" v="369" actId="404"/>
        <pc:sldMkLst>
          <pc:docMk/>
          <pc:sldMk cId="0" sldId="395"/>
        </pc:sldMkLst>
        <pc:spChg chg="mod">
          <ac:chgData name="Xiaofei Wang" userId="6e1836d3-2ed9-4ae5-8700-9029b71c19c7" providerId="ADAL" clId="{21DF9914-C880-48F2-92F7-603B059A71AD}" dt="2023-05-31T15:04:43.143" v="0"/>
          <ac:spMkLst>
            <pc:docMk/>
            <pc:sldMk cId="0" sldId="395"/>
            <ac:spMk id="19462" creationId="{B8004815-DEEF-4991-9863-C4D400CADE6E}"/>
          </ac:spMkLst>
        </pc:spChg>
        <pc:spChg chg="mod">
          <ac:chgData name="Xiaofei Wang" userId="6e1836d3-2ed9-4ae5-8700-9029b71c19c7" providerId="ADAL" clId="{21DF9914-C880-48F2-92F7-603B059A71AD}" dt="2023-06-09T14:20:14.329" v="369" actId="404"/>
          <ac:spMkLst>
            <pc:docMk/>
            <pc:sldMk cId="0" sldId="395"/>
            <ac:spMk id="19463" creationId="{014A845C-CDC6-4811-8948-EAB07A9434A5}"/>
          </ac:spMkLst>
        </pc:spChg>
      </pc:sldChg>
      <pc:sldChg chg="modSp">
        <pc:chgData name="Xiaofei Wang" userId="6e1836d3-2ed9-4ae5-8700-9029b71c19c7" providerId="ADAL" clId="{21DF9914-C880-48F2-92F7-603B059A71AD}" dt="2023-05-31T15:04:43.143" v="0"/>
        <pc:sldMkLst>
          <pc:docMk/>
          <pc:sldMk cId="2947319002" sldId="2377"/>
        </pc:sldMkLst>
        <pc:spChg chg="mod">
          <ac:chgData name="Xiaofei Wang" userId="6e1836d3-2ed9-4ae5-8700-9029b71c19c7" providerId="ADAL" clId="{21DF9914-C880-48F2-92F7-603B059A71AD}" dt="2023-05-31T15:04:43.143" v="0"/>
          <ac:spMkLst>
            <pc:docMk/>
            <pc:sldMk cId="2947319002" sldId="2377"/>
            <ac:spMk id="6" creationId="{00000000-0000-0000-0000-000000000000}"/>
          </ac:spMkLst>
        </pc:spChg>
      </pc:sldChg>
      <pc:sldChg chg="modSp mod">
        <pc:chgData name="Xiaofei Wang" userId="6e1836d3-2ed9-4ae5-8700-9029b71c19c7" providerId="ADAL" clId="{21DF9914-C880-48F2-92F7-603B059A71AD}" dt="2023-06-09T14:22:09.584" v="454" actId="108"/>
        <pc:sldMkLst>
          <pc:docMk/>
          <pc:sldMk cId="2796803295" sldId="2385"/>
        </pc:sldMkLst>
        <pc:spChg chg="mod">
          <ac:chgData name="Xiaofei Wang" userId="6e1836d3-2ed9-4ae5-8700-9029b71c19c7" providerId="ADAL" clId="{21DF9914-C880-48F2-92F7-603B059A71AD}" dt="2023-06-09T14:22:09.584" v="454" actId="108"/>
          <ac:spMkLst>
            <pc:docMk/>
            <pc:sldMk cId="2796803295" sldId="2385"/>
            <ac:spMk id="3" creationId="{00000000-0000-0000-0000-000000000000}"/>
          </ac:spMkLst>
        </pc:spChg>
        <pc:spChg chg="mod">
          <ac:chgData name="Xiaofei Wang" userId="6e1836d3-2ed9-4ae5-8700-9029b71c19c7" providerId="ADAL" clId="{21DF9914-C880-48F2-92F7-603B059A71AD}" dt="2023-05-31T15:04:43.143" v="0"/>
          <ac:spMkLst>
            <pc:docMk/>
            <pc:sldMk cId="2796803295" sldId="2385"/>
            <ac:spMk id="6" creationId="{00000000-0000-0000-0000-000000000000}"/>
          </ac:spMkLst>
        </pc:spChg>
      </pc:sldChg>
      <pc:sldChg chg="modSp mod">
        <pc:chgData name="Xiaofei Wang" userId="6e1836d3-2ed9-4ae5-8700-9029b71c19c7" providerId="ADAL" clId="{21DF9914-C880-48F2-92F7-603B059A71AD}" dt="2023-06-09T14:23:13.535" v="457" actId="20577"/>
        <pc:sldMkLst>
          <pc:docMk/>
          <pc:sldMk cId="3203800803" sldId="2386"/>
        </pc:sldMkLst>
        <pc:spChg chg="mod">
          <ac:chgData name="Xiaofei Wang" userId="6e1836d3-2ed9-4ae5-8700-9029b71c19c7" providerId="ADAL" clId="{21DF9914-C880-48F2-92F7-603B059A71AD}" dt="2023-06-09T14:23:13.535" v="457" actId="20577"/>
          <ac:spMkLst>
            <pc:docMk/>
            <pc:sldMk cId="3203800803" sldId="2386"/>
            <ac:spMk id="3" creationId="{00000000-0000-0000-0000-000000000000}"/>
          </ac:spMkLst>
        </pc:spChg>
        <pc:spChg chg="mod">
          <ac:chgData name="Xiaofei Wang" userId="6e1836d3-2ed9-4ae5-8700-9029b71c19c7" providerId="ADAL" clId="{21DF9914-C880-48F2-92F7-603B059A71AD}" dt="2023-05-31T15:04:43.143" v="0"/>
          <ac:spMkLst>
            <pc:docMk/>
            <pc:sldMk cId="3203800803" sldId="2386"/>
            <ac:spMk id="6" creationId="{00000000-0000-0000-0000-000000000000}"/>
          </ac:spMkLst>
        </pc:spChg>
      </pc:sldChg>
      <pc:sldMasterChg chg="modSp modSldLayout">
        <pc:chgData name="Xiaofei Wang" userId="6e1836d3-2ed9-4ae5-8700-9029b71c19c7" providerId="ADAL" clId="{21DF9914-C880-48F2-92F7-603B059A71AD}" dt="2023-05-31T15:05:01.291" v="1"/>
        <pc:sldMasterMkLst>
          <pc:docMk/>
          <pc:sldMasterMk cId="0" sldId="2147483648"/>
        </pc:sldMasterMkLst>
        <pc:spChg chg="mod">
          <ac:chgData name="Xiaofei Wang" userId="6e1836d3-2ed9-4ae5-8700-9029b71c19c7" providerId="ADAL" clId="{21DF9914-C880-48F2-92F7-603B059A71AD}" dt="2023-05-31T15:05:01.291" v="1"/>
          <ac:spMkLst>
            <pc:docMk/>
            <pc:sldMasterMk cId="0" sldId="2147483648"/>
            <ac:spMk id="10" creationId="{00000000-0000-0000-0000-000000000000}"/>
          </ac:spMkLst>
        </pc:spChg>
        <pc:spChg chg="mod">
          <ac:chgData name="Xiaofei Wang" userId="6e1836d3-2ed9-4ae5-8700-9029b71c19c7" providerId="ADAL" clId="{21DF9914-C880-48F2-92F7-603B059A71AD}" dt="2023-05-31T15:04:43.143" v="0"/>
          <ac:spMkLst>
            <pc:docMk/>
            <pc:sldMasterMk cId="0" sldId="2147483648"/>
            <ac:spMk id="1027" creationId="{00000000-0000-0000-0000-000000000000}"/>
          </ac:spMkLst>
        </pc:spChg>
        <pc:sldLayoutChg chg="modSp">
          <pc:chgData name="Xiaofei Wang" userId="6e1836d3-2ed9-4ae5-8700-9029b71c19c7" providerId="ADAL" clId="{21DF9914-C880-48F2-92F7-603B059A71AD}" dt="2023-05-31T15:04:43.143" v="0"/>
          <pc:sldLayoutMkLst>
            <pc:docMk/>
            <pc:sldMasterMk cId="0" sldId="2147483648"/>
            <pc:sldLayoutMk cId="0" sldId="2147483649"/>
          </pc:sldLayoutMkLst>
          <pc:spChg chg="mod">
            <ac:chgData name="Xiaofei Wang" userId="6e1836d3-2ed9-4ae5-8700-9029b71c19c7" providerId="ADAL" clId="{21DF9914-C880-48F2-92F7-603B059A71AD}" dt="2023-05-31T15:04:43.143" v="0"/>
            <ac:spMkLst>
              <pc:docMk/>
              <pc:sldMasterMk cId="0" sldId="2147483648"/>
              <pc:sldLayoutMk cId="0" sldId="2147483649"/>
              <ac:spMk id="4" creationId="{00000000-0000-0000-0000-000000000000}"/>
            </ac:spMkLst>
          </pc:spChg>
        </pc:sldLayoutChg>
        <pc:sldLayoutChg chg="modSp">
          <pc:chgData name="Xiaofei Wang" userId="6e1836d3-2ed9-4ae5-8700-9029b71c19c7" providerId="ADAL" clId="{21DF9914-C880-48F2-92F7-603B059A71AD}" dt="2023-05-31T15:04:43.143" v="0"/>
          <pc:sldLayoutMkLst>
            <pc:docMk/>
            <pc:sldMasterMk cId="0" sldId="2147483648"/>
            <pc:sldLayoutMk cId="0" sldId="2147483650"/>
          </pc:sldLayoutMkLst>
          <pc:spChg chg="mod">
            <ac:chgData name="Xiaofei Wang" userId="6e1836d3-2ed9-4ae5-8700-9029b71c19c7" providerId="ADAL" clId="{21DF9914-C880-48F2-92F7-603B059A71AD}" dt="2023-05-31T15:04:43.143" v="0"/>
            <ac:spMkLst>
              <pc:docMk/>
              <pc:sldMasterMk cId="0" sldId="2147483648"/>
              <pc:sldLayoutMk cId="0" sldId="2147483650"/>
              <ac:spMk id="12" creationId="{00000000-0000-0000-0000-000000000000}"/>
            </ac:spMkLst>
          </pc:spChg>
        </pc:sldLayoutChg>
        <pc:sldLayoutChg chg="modSp">
          <pc:chgData name="Xiaofei Wang" userId="6e1836d3-2ed9-4ae5-8700-9029b71c19c7" providerId="ADAL" clId="{21DF9914-C880-48F2-92F7-603B059A71AD}" dt="2023-05-31T15:04:43.143" v="0"/>
          <pc:sldLayoutMkLst>
            <pc:docMk/>
            <pc:sldMasterMk cId="0" sldId="2147483648"/>
            <pc:sldLayoutMk cId="0" sldId="2147483651"/>
          </pc:sldLayoutMkLst>
          <pc:spChg chg="mod">
            <ac:chgData name="Xiaofei Wang" userId="6e1836d3-2ed9-4ae5-8700-9029b71c19c7" providerId="ADAL" clId="{21DF9914-C880-48F2-92F7-603B059A71AD}" dt="2023-05-31T15:04:43.143" v="0"/>
            <ac:spMkLst>
              <pc:docMk/>
              <pc:sldMasterMk cId="0" sldId="2147483648"/>
              <pc:sldLayoutMk cId="0" sldId="2147483651"/>
              <ac:spMk id="4" creationId="{00000000-0000-0000-0000-000000000000}"/>
            </ac:spMkLst>
          </pc:spChg>
        </pc:sldLayoutChg>
        <pc:sldLayoutChg chg="modSp">
          <pc:chgData name="Xiaofei Wang" userId="6e1836d3-2ed9-4ae5-8700-9029b71c19c7" providerId="ADAL" clId="{21DF9914-C880-48F2-92F7-603B059A71AD}" dt="2023-05-31T15:04:43.143" v="0"/>
          <pc:sldLayoutMkLst>
            <pc:docMk/>
            <pc:sldMasterMk cId="0" sldId="2147483648"/>
            <pc:sldLayoutMk cId="0" sldId="2147483652"/>
          </pc:sldLayoutMkLst>
          <pc:spChg chg="mod">
            <ac:chgData name="Xiaofei Wang" userId="6e1836d3-2ed9-4ae5-8700-9029b71c19c7" providerId="ADAL" clId="{21DF9914-C880-48F2-92F7-603B059A71AD}" dt="2023-05-31T15:04:43.143" v="0"/>
            <ac:spMkLst>
              <pc:docMk/>
              <pc:sldMasterMk cId="0" sldId="2147483648"/>
              <pc:sldLayoutMk cId="0" sldId="2147483652"/>
              <ac:spMk id="5" creationId="{00000000-0000-0000-0000-000000000000}"/>
            </ac:spMkLst>
          </pc:spChg>
        </pc:sldLayoutChg>
        <pc:sldLayoutChg chg="modSp">
          <pc:chgData name="Xiaofei Wang" userId="6e1836d3-2ed9-4ae5-8700-9029b71c19c7" providerId="ADAL" clId="{21DF9914-C880-48F2-92F7-603B059A71AD}" dt="2023-05-31T15:04:43.143" v="0"/>
          <pc:sldLayoutMkLst>
            <pc:docMk/>
            <pc:sldMasterMk cId="0" sldId="2147483648"/>
            <pc:sldLayoutMk cId="0" sldId="2147483653"/>
          </pc:sldLayoutMkLst>
          <pc:spChg chg="mod">
            <ac:chgData name="Xiaofei Wang" userId="6e1836d3-2ed9-4ae5-8700-9029b71c19c7" providerId="ADAL" clId="{21DF9914-C880-48F2-92F7-603B059A71AD}" dt="2023-05-31T15:04:43.143" v="0"/>
            <ac:spMkLst>
              <pc:docMk/>
              <pc:sldMasterMk cId="0" sldId="2147483648"/>
              <pc:sldLayoutMk cId="0" sldId="2147483653"/>
              <ac:spMk id="7" creationId="{00000000-0000-0000-0000-000000000000}"/>
            </ac:spMkLst>
          </pc:spChg>
        </pc:sldLayoutChg>
        <pc:sldLayoutChg chg="modSp">
          <pc:chgData name="Xiaofei Wang" userId="6e1836d3-2ed9-4ae5-8700-9029b71c19c7" providerId="ADAL" clId="{21DF9914-C880-48F2-92F7-603B059A71AD}" dt="2023-05-31T15:04:43.143" v="0"/>
          <pc:sldLayoutMkLst>
            <pc:docMk/>
            <pc:sldMasterMk cId="0" sldId="2147483648"/>
            <pc:sldLayoutMk cId="0" sldId="2147483654"/>
          </pc:sldLayoutMkLst>
          <pc:spChg chg="mod">
            <ac:chgData name="Xiaofei Wang" userId="6e1836d3-2ed9-4ae5-8700-9029b71c19c7" providerId="ADAL" clId="{21DF9914-C880-48F2-92F7-603B059A71AD}" dt="2023-05-31T15:04:43.143" v="0"/>
            <ac:spMkLst>
              <pc:docMk/>
              <pc:sldMasterMk cId="0" sldId="2147483648"/>
              <pc:sldLayoutMk cId="0" sldId="2147483654"/>
              <ac:spMk id="3" creationId="{00000000-0000-0000-0000-000000000000}"/>
            </ac:spMkLst>
          </pc:spChg>
        </pc:sldLayoutChg>
        <pc:sldLayoutChg chg="modSp">
          <pc:chgData name="Xiaofei Wang" userId="6e1836d3-2ed9-4ae5-8700-9029b71c19c7" providerId="ADAL" clId="{21DF9914-C880-48F2-92F7-603B059A71AD}" dt="2023-05-31T15:04:43.143" v="0"/>
          <pc:sldLayoutMkLst>
            <pc:docMk/>
            <pc:sldMasterMk cId="0" sldId="2147483648"/>
            <pc:sldLayoutMk cId="0" sldId="2147483655"/>
          </pc:sldLayoutMkLst>
          <pc:spChg chg="mod">
            <ac:chgData name="Xiaofei Wang" userId="6e1836d3-2ed9-4ae5-8700-9029b71c19c7" providerId="ADAL" clId="{21DF9914-C880-48F2-92F7-603B059A71AD}" dt="2023-05-31T15:04:43.143" v="0"/>
            <ac:spMkLst>
              <pc:docMk/>
              <pc:sldMasterMk cId="0" sldId="2147483648"/>
              <pc:sldLayoutMk cId="0" sldId="2147483655"/>
              <ac:spMk id="2" creationId="{00000000-0000-0000-0000-000000000000}"/>
            </ac:spMkLst>
          </pc:spChg>
        </pc:sldLayoutChg>
        <pc:sldLayoutChg chg="modSp">
          <pc:chgData name="Xiaofei Wang" userId="6e1836d3-2ed9-4ae5-8700-9029b71c19c7" providerId="ADAL" clId="{21DF9914-C880-48F2-92F7-603B059A71AD}" dt="2023-05-31T15:04:43.143" v="0"/>
          <pc:sldLayoutMkLst>
            <pc:docMk/>
            <pc:sldMasterMk cId="0" sldId="2147483648"/>
            <pc:sldLayoutMk cId="0" sldId="2147483658"/>
          </pc:sldLayoutMkLst>
          <pc:spChg chg="mod">
            <ac:chgData name="Xiaofei Wang" userId="6e1836d3-2ed9-4ae5-8700-9029b71c19c7" providerId="ADAL" clId="{21DF9914-C880-48F2-92F7-603B059A71AD}" dt="2023-05-31T15:04:43.143" v="0"/>
            <ac:spMkLst>
              <pc:docMk/>
              <pc:sldMasterMk cId="0" sldId="2147483648"/>
              <pc:sldLayoutMk cId="0" sldId="2147483658"/>
              <ac:spMk id="4" creationId="{00000000-0000-0000-0000-000000000000}"/>
            </ac:spMkLst>
          </pc:spChg>
        </pc:sldLayoutChg>
        <pc:sldLayoutChg chg="modSp">
          <pc:chgData name="Xiaofei Wang" userId="6e1836d3-2ed9-4ae5-8700-9029b71c19c7" providerId="ADAL" clId="{21DF9914-C880-48F2-92F7-603B059A71AD}" dt="2023-05-31T15:04:43.143" v="0"/>
          <pc:sldLayoutMkLst>
            <pc:docMk/>
            <pc:sldMasterMk cId="0" sldId="2147483648"/>
            <pc:sldLayoutMk cId="0" sldId="2147483659"/>
          </pc:sldLayoutMkLst>
          <pc:spChg chg="mod">
            <ac:chgData name="Xiaofei Wang" userId="6e1836d3-2ed9-4ae5-8700-9029b71c19c7" providerId="ADAL" clId="{21DF9914-C880-48F2-92F7-603B059A71AD}" dt="2023-05-31T15:04:43.143" v="0"/>
            <ac:spMkLst>
              <pc:docMk/>
              <pc:sldMasterMk cId="0" sldId="2147483648"/>
              <pc:sldLayoutMk cId="0" sldId="2147483659"/>
              <ac:spMk id="4"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6/9/2023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219E45C9-B34C-42F3-BF3B-7469E8D7F591}"/>
              </a:ext>
            </a:extLst>
          </p:cNvPr>
          <p:cNvSpPr>
            <a:spLocks noGrp="1" noChangeArrowheads="1"/>
          </p:cNvSpPr>
          <p:nvPr>
            <p:ph type="hdr" sz="quarter"/>
          </p:nvPr>
        </p:nvSpPr>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dirty="0"/>
              <a:t>doc.: IEEE 802.11-18/1067r0</a:t>
            </a:r>
          </a:p>
        </p:txBody>
      </p:sp>
      <p:sp>
        <p:nvSpPr>
          <p:cNvPr id="18434" name="Rectangle 3">
            <a:extLst>
              <a:ext uri="{FF2B5EF4-FFF2-40B4-BE49-F238E27FC236}">
                <a16:creationId xmlns:a16="http://schemas.microsoft.com/office/drawing/2014/main" id="{82984988-4919-C6FD-450F-5DF37ED902D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dirty="0"/>
              <a:t>July 2018</a:t>
            </a:r>
            <a:endParaRPr lang="en-GB" altLang="en-US" sz="1400" dirty="0"/>
          </a:p>
        </p:txBody>
      </p:sp>
      <p:sp>
        <p:nvSpPr>
          <p:cNvPr id="20484" name="Rectangle 6">
            <a:extLst>
              <a:ext uri="{FF2B5EF4-FFF2-40B4-BE49-F238E27FC236}">
                <a16:creationId xmlns:a16="http://schemas.microsoft.com/office/drawing/2014/main" id="{9F7C0EE7-8514-452E-AD86-EA65F4154F7B}"/>
              </a:ext>
            </a:extLst>
          </p:cNvPr>
          <p:cNvSpPr>
            <a:spLocks noGrp="1" noChangeArrowheads="1"/>
          </p:cNvSpPr>
          <p:nvPr>
            <p:ph type="ftr" sz="quarter" idx="4"/>
          </p:nvPr>
        </p:nvSpPr>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dirty="0"/>
              <a:t>Michael Montemurro, BlackBerry</a:t>
            </a:r>
          </a:p>
        </p:txBody>
      </p:sp>
      <p:sp>
        <p:nvSpPr>
          <p:cNvPr id="18436" name="Rectangle 7">
            <a:extLst>
              <a:ext uri="{FF2B5EF4-FFF2-40B4-BE49-F238E27FC236}">
                <a16:creationId xmlns:a16="http://schemas.microsoft.com/office/drawing/2014/main" id="{5EA227AB-82DA-D91B-8278-8D4CBB99318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39F08A9F-E56E-49D8-BE1F-3FB39C373478}" type="slidenum">
              <a:rPr lang="en-GB" altLang="en-US"/>
              <a:pPr>
                <a:spcBef>
                  <a:spcPct val="0"/>
                </a:spcBef>
              </a:pPr>
              <a:t>2</a:t>
            </a:fld>
            <a:endParaRPr lang="en-GB" altLang="en-US" dirty="0"/>
          </a:p>
        </p:txBody>
      </p:sp>
      <p:sp>
        <p:nvSpPr>
          <p:cNvPr id="18437" name="Rectangle 2">
            <a:extLst>
              <a:ext uri="{FF2B5EF4-FFF2-40B4-BE49-F238E27FC236}">
                <a16:creationId xmlns:a16="http://schemas.microsoft.com/office/drawing/2014/main" id="{927B1A20-EE13-C2F5-EABB-419D71E4A3FF}"/>
              </a:ext>
            </a:extLst>
          </p:cNvPr>
          <p:cNvSpPr>
            <a:spLocks noGrp="1" noRot="1" noChangeAspect="1" noChangeArrowheads="1" noTextEdit="1"/>
          </p:cNvSpPr>
          <p:nvPr>
            <p:ph type="sldImg"/>
          </p:nvPr>
        </p:nvSpPr>
        <p:spPr>
          <a:xfrm>
            <a:off x="98425" y="750888"/>
            <a:ext cx="6597650" cy="3711575"/>
          </a:xfrm>
          <a:ln cap="flat"/>
        </p:spPr>
      </p:sp>
      <p:sp>
        <p:nvSpPr>
          <p:cNvPr id="18438" name="Rectangle 3">
            <a:extLst>
              <a:ext uri="{FF2B5EF4-FFF2-40B4-BE49-F238E27FC236}">
                <a16:creationId xmlns:a16="http://schemas.microsoft.com/office/drawing/2014/main" id="{C7CE6092-D952-C938-2DCB-A6B7174A7C1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3</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3</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7</a:t>
            </a:fld>
            <a:endParaRPr lang="en-US" altLang="en-US" sz="13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40910306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June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1"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dirty="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0"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dirty="0"/>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1"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09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June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June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June 2023</a:t>
            </a:r>
            <a:endParaRPr lang="en-GB" dirty="0"/>
          </a:p>
        </p:txBody>
      </p:sp>
      <p:sp>
        <p:nvSpPr>
          <p:cNvPr id="6" name="Footer Placeholder 5"/>
          <p:cNvSpPr>
            <a:spLocks noGrp="1"/>
          </p:cNvSpPr>
          <p:nvPr>
            <p:ph type="ftr" idx="11"/>
          </p:nvPr>
        </p:nvSpPr>
        <p:spPr/>
        <p:txBody>
          <a:bodyPr/>
          <a:lstStyle>
            <a:lvl1pPr>
              <a:defRPr/>
            </a:lvl1pPr>
          </a:lstStyle>
          <a:p>
            <a:r>
              <a:rPr lang="en-GB" dirty="0"/>
              <a:t>Xiaofei Wang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June 2023</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Xiaofei Wang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June 2023</a:t>
            </a:r>
            <a:endParaRPr lang="en-GB" dirty="0"/>
          </a:p>
        </p:txBody>
      </p:sp>
      <p:sp>
        <p:nvSpPr>
          <p:cNvPr id="4" name="Footer Placeholder 3"/>
          <p:cNvSpPr>
            <a:spLocks noGrp="1"/>
          </p:cNvSpPr>
          <p:nvPr>
            <p:ph type="ftr" idx="11"/>
          </p:nvPr>
        </p:nvSpPr>
        <p:spPr/>
        <p:txBody>
          <a:bodyPr/>
          <a:lstStyle>
            <a:lvl1pPr>
              <a:defRPr/>
            </a:lvl1pPr>
          </a:lstStyle>
          <a:p>
            <a:r>
              <a:rPr lang="en-GB" dirty="0"/>
              <a:t>Xiaofei Wang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June 2023</a:t>
            </a:r>
            <a:endParaRPr lang="en-GB" dirty="0"/>
          </a:p>
        </p:txBody>
      </p:sp>
      <p:sp>
        <p:nvSpPr>
          <p:cNvPr id="3" name="Footer Placeholder 2"/>
          <p:cNvSpPr>
            <a:spLocks noGrp="1"/>
          </p:cNvSpPr>
          <p:nvPr>
            <p:ph type="ftr" idx="11"/>
          </p:nvPr>
        </p:nvSpPr>
        <p:spPr/>
        <p:txBody>
          <a:bodyPr/>
          <a:lstStyle>
            <a:lvl1pPr>
              <a:defRPr/>
            </a:lvl1pPr>
          </a:lstStyle>
          <a:p>
            <a:r>
              <a:rPr lang="en-GB" dirty="0"/>
              <a:t>Xiaofei Wang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June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June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June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802.11-23/950r0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AIML TIG June 13, 2023 Teleconference Agenda</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2023-06-01</a:t>
            </a:r>
          </a:p>
        </p:txBody>
      </p:sp>
      <p:sp>
        <p:nvSpPr>
          <p:cNvPr id="6" name="Date Placeholder 3"/>
          <p:cNvSpPr>
            <a:spLocks noGrp="1"/>
          </p:cNvSpPr>
          <p:nvPr>
            <p:ph type="dt" idx="10"/>
          </p:nvPr>
        </p:nvSpPr>
        <p:spPr/>
        <p:txBody>
          <a:bodyPr/>
          <a:lstStyle/>
          <a:p>
            <a:r>
              <a:rPr lang="en-US" dirty="0"/>
              <a:t>June 2023</a:t>
            </a:r>
            <a:endParaRPr lang="en-GB" dirty="0"/>
          </a:p>
        </p:txBody>
      </p:sp>
      <p:sp>
        <p:nvSpPr>
          <p:cNvPr id="7" name="Footer Placeholder 4"/>
          <p:cNvSpPr>
            <a:spLocks noGrp="1"/>
          </p:cNvSpPr>
          <p:nvPr>
            <p:ph type="ftr" idx="11"/>
          </p:nvPr>
        </p:nvSpPr>
        <p:spPr/>
        <p:txBody>
          <a:bodyPr/>
          <a:lstStyle/>
          <a:p>
            <a:r>
              <a:rPr lang="en-GB" dirty="0"/>
              <a:t>Xiaofei Wang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107469191"/>
              </p:ext>
            </p:extLst>
          </p:nvPr>
        </p:nvGraphicFramePr>
        <p:xfrm>
          <a:off x="987425" y="3051175"/>
          <a:ext cx="10121900" cy="2462213"/>
        </p:xfrm>
        <a:graphic>
          <a:graphicData uri="http://schemas.openxmlformats.org/presentationml/2006/ole">
            <mc:AlternateContent xmlns:mc="http://schemas.openxmlformats.org/markup-compatibility/2006">
              <mc:Choice xmlns:v="urn:schemas-microsoft-com:vml" Requires="v">
                <p:oleObj name="Document" r:id="rId3" imgW="10466184" imgH="2539535" progId="Word.Document.8">
                  <p:embed/>
                </p:oleObj>
              </mc:Choice>
              <mc:Fallback>
                <p:oleObj name="Document" r:id="rId3" imgW="10466184" imgH="2539535" progId="Word.Document.8">
                  <p:embed/>
                  <p:pic>
                    <p:nvPicPr>
                      <p:cNvPr id="3075" name="Object 3"/>
                      <p:cNvPicPr>
                        <a:picLocks noChangeAspect="1" noChangeArrowheads="1"/>
                      </p:cNvPicPr>
                      <p:nvPr/>
                    </p:nvPicPr>
                    <p:blipFill>
                      <a:blip r:embed="rId4"/>
                      <a:srcRect/>
                      <a:stretch>
                        <a:fillRect/>
                      </a:stretch>
                    </p:blipFill>
                    <p:spPr bwMode="auto">
                      <a:xfrm>
                        <a:off x="987425" y="3051175"/>
                        <a:ext cx="10121900" cy="24622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June 2023</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June 2023</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June 2023</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Reminders</a:t>
            </a:r>
          </a:p>
        </p:txBody>
      </p:sp>
      <p:sp>
        <p:nvSpPr>
          <p:cNvPr id="3" name="Content Placeholder 2"/>
          <p:cNvSpPr>
            <a:spLocks noGrp="1"/>
          </p:cNvSpPr>
          <p:nvPr>
            <p:ph idx="1"/>
          </p:nvPr>
        </p:nvSpPr>
        <p:spPr>
          <a:xfrm>
            <a:off x="914401" y="1905001"/>
            <a:ext cx="10361084" cy="4570414"/>
          </a:xfrm>
        </p:spPr>
        <p:txBody>
          <a:bodyPr/>
          <a:lstStyle/>
          <a:p>
            <a:pPr eaLnBrk="1" hangingPunct="1"/>
            <a:r>
              <a:rPr lang="en-US" altLang="en-US" sz="2800" dirty="0"/>
              <a:t>Reminders to attendees:</a:t>
            </a:r>
          </a:p>
          <a:p>
            <a:pPr lvl="1" eaLnBrk="1" hangingPunct="1"/>
            <a:r>
              <a:rPr lang="en-US" altLang="en-US" sz="2400" dirty="0"/>
              <a:t>Sign in IMAT for attendance</a:t>
            </a:r>
          </a:p>
          <a:p>
            <a:pPr lvl="1" eaLnBrk="1" hangingPunct="1"/>
            <a:r>
              <a:rPr lang="en-US" altLang="en-US" sz="2400" dirty="0"/>
              <a:t>Noises off</a:t>
            </a:r>
          </a:p>
          <a:p>
            <a:pPr lvl="1" eaLnBrk="1" hangingPunct="1"/>
            <a:r>
              <a:rPr lang="en-US" altLang="en-US" sz="2400" dirty="0"/>
              <a:t>No recordings</a:t>
            </a:r>
          </a:p>
          <a:p>
            <a:endParaRPr lang="en-US" altLang="en-US" dirty="0"/>
          </a:p>
          <a:p>
            <a:r>
              <a:rPr lang="en-US" altLang="en-US" dirty="0"/>
              <a:t>Please announce your name and affiliation when you address the group for the first time</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6" name="Date Placeholder 5"/>
          <p:cNvSpPr>
            <a:spLocks noGrp="1"/>
          </p:cNvSpPr>
          <p:nvPr>
            <p:ph type="dt" idx="15"/>
          </p:nvPr>
        </p:nvSpPr>
        <p:spPr/>
        <p:txBody>
          <a:bodyPr/>
          <a:lstStyle/>
          <a:p>
            <a:r>
              <a:rPr lang="en-US" dirty="0"/>
              <a:t>June 2023</a:t>
            </a:r>
            <a:endParaRPr lang="en-GB" dirty="0"/>
          </a:p>
        </p:txBody>
      </p:sp>
      <p:sp>
        <p:nvSpPr>
          <p:cNvPr id="7" name="Footer Placeholder 4">
            <a:extLst>
              <a:ext uri="{FF2B5EF4-FFF2-40B4-BE49-F238E27FC236}">
                <a16:creationId xmlns:a16="http://schemas.microsoft.com/office/drawing/2014/main" id="{35FCDF46-2230-1246-255D-F06673123E80}"/>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29473190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Presentations</a:t>
            </a:r>
          </a:p>
        </p:txBody>
      </p:sp>
      <p:sp>
        <p:nvSpPr>
          <p:cNvPr id="3" name="Content Placeholder 2"/>
          <p:cNvSpPr>
            <a:spLocks noGrp="1"/>
          </p:cNvSpPr>
          <p:nvPr>
            <p:ph idx="1"/>
          </p:nvPr>
        </p:nvSpPr>
        <p:spPr>
          <a:xfrm>
            <a:off x="914401" y="1754186"/>
            <a:ext cx="10361084" cy="4570414"/>
          </a:xfrm>
        </p:spPr>
        <p:txBody>
          <a:bodyPr/>
          <a:lstStyle/>
          <a:p>
            <a:pPr marL="857250" lvl="1" indent="-457200">
              <a:buFont typeface="Arial" panose="020B0604020202020204" pitchFamily="34" charset="0"/>
              <a:buChar char="•"/>
              <a:defRPr/>
            </a:pPr>
            <a:r>
              <a:rPr lang="en-US" altLang="en-US" dirty="0"/>
              <a:t>11-23/906r1: </a:t>
            </a:r>
            <a:r>
              <a:rPr lang="en-US" b="1" dirty="0"/>
              <a:t>Proposed Technical Report Text for CSI Compression Use Case</a:t>
            </a:r>
            <a:r>
              <a:rPr lang="en-US" altLang="en-US" dirty="0"/>
              <a:t>, </a:t>
            </a:r>
            <a:r>
              <a:rPr lang="en-US" dirty="0"/>
              <a:t>Ziming He (Samsung)</a:t>
            </a:r>
            <a:endParaRPr lang="en-US" altLang="en-US" dirty="0"/>
          </a:p>
          <a:p>
            <a:pPr marL="857250" lvl="1" indent="-457200">
              <a:buFont typeface="Arial" panose="020B0604020202020204" pitchFamily="34" charset="0"/>
              <a:buChar char="•"/>
              <a:defRPr/>
            </a:pPr>
            <a:r>
              <a:rPr lang="en-US" dirty="0"/>
              <a:t>11-23/475r4: </a:t>
            </a:r>
            <a:r>
              <a:rPr lang="en-US" b="1" dirty="0"/>
              <a:t>Proposed IEEE 802.11 AIMLTIG Technical Report text for the AIML based roaming enhancements use case</a:t>
            </a:r>
            <a:r>
              <a:rPr lang="en-US" dirty="0"/>
              <a:t>, Federico Lovison (Cisco)</a:t>
            </a:r>
          </a:p>
          <a:p>
            <a:pPr marL="857250" lvl="1" indent="-457200">
              <a:buFont typeface="Arial" panose="020B0604020202020204" pitchFamily="34" charset="0"/>
              <a:buChar char="•"/>
              <a:defRPr/>
            </a:pPr>
            <a:r>
              <a:rPr lang="en-US" dirty="0"/>
              <a:t>11-23/227r4: </a:t>
            </a:r>
            <a:r>
              <a:rPr lang="en-US" b="1" dirty="0"/>
              <a:t>Proposed IEEE 802.11 AIML TIG Technical Report Text for the Multi-AP Coordination Use Case</a:t>
            </a:r>
            <a:r>
              <a:rPr lang="en-US" dirty="0"/>
              <a:t>, Szymon Szott (AGH University of Science and Technology)</a:t>
            </a:r>
          </a:p>
          <a:p>
            <a:pPr marL="857250" lvl="1" indent="-457200">
              <a:buFont typeface="Arial" panose="020B0604020202020204" pitchFamily="34" charset="0"/>
              <a:buChar char="•"/>
              <a:defRPr/>
            </a:pPr>
            <a:r>
              <a:rPr lang="en-US" dirty="0"/>
              <a:t>11-23/991r0: </a:t>
            </a:r>
            <a:r>
              <a:rPr lang="en-US" b="1" dirty="0"/>
              <a:t>Technical Report Text for CSI Compression Use Case</a:t>
            </a:r>
            <a:r>
              <a:rPr lang="en-US" dirty="0"/>
              <a:t>, </a:t>
            </a:r>
            <a:r>
              <a:rPr lang="en-US"/>
              <a:t>Eunsung Jeon </a:t>
            </a:r>
            <a:r>
              <a:rPr lang="en-US" dirty="0"/>
              <a:t>(Samsung)</a:t>
            </a:r>
          </a:p>
          <a:p>
            <a:pPr marL="857250" lvl="1" indent="-457200">
              <a:buFont typeface="Arial" panose="020B0604020202020204" pitchFamily="34" charset="0"/>
              <a:buChar char="•"/>
              <a:defRPr/>
            </a:pPr>
            <a:r>
              <a:rPr lang="en-US" dirty="0"/>
              <a:t>11-23/996r0: </a:t>
            </a:r>
            <a:r>
              <a:rPr lang="en-US" b="1" dirty="0"/>
              <a:t>Technical Report Text for CSI Compression Use Case</a:t>
            </a:r>
            <a:r>
              <a:rPr lang="en-US" dirty="0"/>
              <a:t>, Ziyang Guo (Huawei)</a:t>
            </a:r>
          </a:p>
          <a:p>
            <a:pPr marL="857250" lvl="1" indent="-457200">
              <a:buFont typeface="Arial" panose="020B0604020202020204" pitchFamily="34" charset="0"/>
              <a:buChar char="•"/>
              <a:defRPr/>
            </a:pPr>
            <a:r>
              <a:rPr lang="en-US" dirty="0"/>
              <a:t>11-23/997r0: </a:t>
            </a:r>
            <a:r>
              <a:rPr lang="en-US" b="1" dirty="0"/>
              <a:t>Technical Report Text for the Distributed Channel Access Use Case</a:t>
            </a:r>
            <a:r>
              <a:rPr lang="en-US" dirty="0"/>
              <a:t>, Ziyang Guo (Huawei)</a:t>
            </a:r>
          </a:p>
          <a:p>
            <a:pPr marL="857250" lvl="1" indent="-457200">
              <a:buFont typeface="Arial" panose="020B0604020202020204" pitchFamily="34" charset="0"/>
              <a:buChar char="•"/>
              <a:defRPr/>
            </a:pPr>
            <a:endParaRPr lang="en-US" altLang="en-US" sz="2800" dirty="0"/>
          </a:p>
          <a:p>
            <a:pPr marL="400050" lvl="1" indent="0">
              <a:defRPr/>
            </a:pPr>
            <a:endParaRPr lang="en-US" altLang="en-US" sz="2800" b="1" dirty="0"/>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6" name="Date Placeholder 5"/>
          <p:cNvSpPr>
            <a:spLocks noGrp="1"/>
          </p:cNvSpPr>
          <p:nvPr>
            <p:ph type="dt" idx="15"/>
          </p:nvPr>
        </p:nvSpPr>
        <p:spPr/>
        <p:txBody>
          <a:bodyPr/>
          <a:lstStyle/>
          <a:p>
            <a:r>
              <a:rPr lang="en-US" dirty="0"/>
              <a:t>June 2023</a:t>
            </a:r>
            <a:endParaRPr lang="en-GB" dirty="0"/>
          </a:p>
        </p:txBody>
      </p:sp>
      <p:sp>
        <p:nvSpPr>
          <p:cNvPr id="7" name="Footer Placeholder 4">
            <a:extLst>
              <a:ext uri="{FF2B5EF4-FFF2-40B4-BE49-F238E27FC236}">
                <a16:creationId xmlns:a16="http://schemas.microsoft.com/office/drawing/2014/main" id="{35FCDF46-2230-1246-255D-F06673123E80}"/>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32038008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July Meeting Reminders</a:t>
            </a:r>
            <a:endParaRPr lang="en-US" dirty="0"/>
          </a:p>
        </p:txBody>
      </p:sp>
      <p:sp>
        <p:nvSpPr>
          <p:cNvPr id="3" name="Content Placeholder 2"/>
          <p:cNvSpPr>
            <a:spLocks noGrp="1"/>
          </p:cNvSpPr>
          <p:nvPr>
            <p:ph idx="1"/>
          </p:nvPr>
        </p:nvSpPr>
        <p:spPr>
          <a:xfrm>
            <a:off x="685800" y="1447800"/>
            <a:ext cx="10972799" cy="4113213"/>
          </a:xfrm>
        </p:spPr>
        <p:txBody>
          <a:bodyPr/>
          <a:lstStyle/>
          <a:p>
            <a:pPr marL="457200" lvl="1" indent="0">
              <a:spcBef>
                <a:spcPts val="300"/>
              </a:spcBef>
            </a:pPr>
            <a:endParaRPr lang="en-US" altLang="en-US" sz="900" dirty="0"/>
          </a:p>
          <a:p>
            <a:pPr>
              <a:spcBef>
                <a:spcPts val="300"/>
              </a:spcBef>
            </a:pPr>
            <a:r>
              <a:rPr lang="en-US" altLang="en-US" sz="2000" dirty="0"/>
              <a:t>Teleconferences:</a:t>
            </a:r>
          </a:p>
          <a:p>
            <a:pPr lvl="1">
              <a:spcBef>
                <a:spcPts val="300"/>
              </a:spcBef>
              <a:buFont typeface="Arial" panose="020B0604020202020204" pitchFamily="34" charset="0"/>
              <a:buChar char="•"/>
            </a:pPr>
            <a:r>
              <a:rPr lang="en-US" altLang="en-US" sz="1800" dirty="0"/>
              <a:t>June 27: </a:t>
            </a:r>
            <a:r>
              <a:rPr lang="en-US" altLang="en-US" sz="1800" b="1" dirty="0"/>
              <a:t>10 am – 11:30 am ET</a:t>
            </a:r>
          </a:p>
          <a:p>
            <a:pPr lvl="1">
              <a:spcBef>
                <a:spcPts val="300"/>
              </a:spcBef>
              <a:buFont typeface="Arial" panose="020B0604020202020204" pitchFamily="34" charset="0"/>
              <a:buChar char="•"/>
            </a:pPr>
            <a:r>
              <a:rPr lang="en-US" altLang="en-US" sz="1600" dirty="0">
                <a:latin typeface="Calibri" panose="020F0502020204030204" pitchFamily="34" charset="0"/>
                <a:ea typeface="DengXian" panose="02010600030101010101" pitchFamily="2" charset="-122"/>
              </a:rPr>
              <a:t>Will discuss the AIML contribution to UHR during this teleconference</a:t>
            </a:r>
          </a:p>
          <a:p>
            <a:pPr marL="457200" lvl="1" indent="0">
              <a:spcBef>
                <a:spcPts val="300"/>
              </a:spcBef>
            </a:pPr>
            <a:endParaRPr lang="en-US" altLang="en-US" sz="1800" b="1" dirty="0"/>
          </a:p>
          <a:p>
            <a:pPr>
              <a:spcBef>
                <a:spcPts val="300"/>
              </a:spcBef>
            </a:pPr>
            <a:r>
              <a:rPr lang="en-US" altLang="en-US" sz="2000" dirty="0"/>
              <a:t>July Meeting Plan</a:t>
            </a:r>
          </a:p>
          <a:p>
            <a:pPr marL="800100" lvl="1" indent="-342900">
              <a:spcBef>
                <a:spcPts val="300"/>
              </a:spcBef>
              <a:buFont typeface="Arial" panose="020B0604020202020204" pitchFamily="34" charset="0"/>
              <a:buChar char="•"/>
            </a:pPr>
            <a:r>
              <a:rPr lang="en-US" altLang="en-US" sz="1800" dirty="0"/>
              <a:t>4 slots: operating in CET</a:t>
            </a:r>
          </a:p>
          <a:p>
            <a:pPr marL="1200150" lvl="2" indent="-342900">
              <a:spcBef>
                <a:spcPts val="300"/>
              </a:spcBef>
              <a:buFont typeface="Arial" panose="020B0604020202020204" pitchFamily="34" charset="0"/>
              <a:buChar char="•"/>
            </a:pPr>
            <a:r>
              <a:rPr lang="en-US" altLang="en-US" sz="1600" dirty="0"/>
              <a:t>Monday July 10: 	</a:t>
            </a:r>
            <a:r>
              <a:rPr lang="en-US" altLang="en-US" sz="1600" b="1" dirty="0"/>
              <a:t>PM1</a:t>
            </a:r>
          </a:p>
          <a:p>
            <a:pPr marL="1200150" lvl="2" indent="-342900">
              <a:spcBef>
                <a:spcPts val="300"/>
              </a:spcBef>
              <a:buFont typeface="Arial" panose="020B0604020202020204" pitchFamily="34" charset="0"/>
              <a:buChar char="•"/>
            </a:pPr>
            <a:r>
              <a:rPr lang="en-US" altLang="en-US" sz="1600" dirty="0"/>
              <a:t>Tuesday July 11: 	</a:t>
            </a:r>
            <a:r>
              <a:rPr lang="en-US" altLang="en-US" sz="1600" b="1" dirty="0"/>
              <a:t>PM1</a:t>
            </a:r>
          </a:p>
          <a:p>
            <a:pPr marL="1200150" lvl="2" indent="-342900">
              <a:spcBef>
                <a:spcPts val="300"/>
              </a:spcBef>
              <a:buFont typeface="Arial" panose="020B0604020202020204" pitchFamily="34" charset="0"/>
              <a:buChar char="•"/>
            </a:pPr>
            <a:r>
              <a:rPr lang="en-US" altLang="en-US" sz="1600" dirty="0"/>
              <a:t>Wednesday July 12: </a:t>
            </a:r>
            <a:r>
              <a:rPr lang="en-US" altLang="en-US" sz="1600" b="1" dirty="0"/>
              <a:t>AM2</a:t>
            </a:r>
          </a:p>
          <a:p>
            <a:pPr marL="1200150" lvl="2" indent="-342900">
              <a:spcBef>
                <a:spcPts val="300"/>
              </a:spcBef>
              <a:buFont typeface="Arial" panose="020B0604020202020204" pitchFamily="34" charset="0"/>
              <a:buChar char="•"/>
            </a:pPr>
            <a:r>
              <a:rPr lang="en-US" altLang="en-US" sz="1600" dirty="0"/>
              <a:t>Thursday July 13: </a:t>
            </a:r>
            <a:r>
              <a:rPr lang="en-US" altLang="en-US" sz="1600" b="1" dirty="0"/>
              <a:t>PM1</a:t>
            </a:r>
          </a:p>
          <a:p>
            <a:pPr>
              <a:spcBef>
                <a:spcPts val="300"/>
              </a:spcBef>
            </a:pPr>
            <a:endParaRPr lang="en-US" altLang="en-US" sz="1000" dirty="0"/>
          </a:p>
          <a:p>
            <a:pPr>
              <a:spcBef>
                <a:spcPts val="300"/>
              </a:spcBef>
            </a:pPr>
            <a:endParaRPr lang="en-US" altLang="en-US" sz="1000" dirty="0"/>
          </a:p>
          <a:p>
            <a:pPr>
              <a:spcBef>
                <a:spcPts val="300"/>
              </a:spcBef>
            </a:pPr>
            <a:r>
              <a:rPr lang="en-US" altLang="en-US" sz="2000" dirty="0"/>
              <a:t>Call for contributions:</a:t>
            </a:r>
          </a:p>
          <a:p>
            <a:pPr marL="800100" lvl="1" indent="-342900">
              <a:spcBef>
                <a:spcPts val="300"/>
              </a:spcBef>
              <a:buFont typeface="Arial" panose="020B0604020202020204" pitchFamily="34" charset="0"/>
              <a:buChar char="•"/>
            </a:pPr>
            <a:r>
              <a:rPr lang="en-US" sz="1600" dirty="0">
                <a:effectLst/>
                <a:latin typeface="Calibri" panose="020F0502020204030204" pitchFamily="34" charset="0"/>
                <a:ea typeface="DengXian" panose="02010600030101010101" pitchFamily="2" charset="-122"/>
              </a:rPr>
              <a:t>Please let me know if you would like to present any contributions for the </a:t>
            </a:r>
            <a:r>
              <a:rPr lang="en-US" sz="1600" dirty="0">
                <a:latin typeface="Calibri" panose="020F0502020204030204" pitchFamily="34" charset="0"/>
                <a:ea typeface="DengXian" panose="02010600030101010101" pitchFamily="2" charset="-122"/>
              </a:rPr>
              <a:t>June 27 teleconference </a:t>
            </a:r>
            <a:r>
              <a:rPr lang="en-US" sz="1600" dirty="0">
                <a:effectLst/>
                <a:highlight>
                  <a:srgbClr val="FFFF00"/>
                </a:highlight>
                <a:latin typeface="Calibri" panose="020F0502020204030204" pitchFamily="34" charset="0"/>
                <a:ea typeface="DengXian" panose="02010600030101010101" pitchFamily="2" charset="-122"/>
              </a:rPr>
              <a:t>by </a:t>
            </a:r>
            <a:r>
              <a:rPr lang="en-US" sz="1600" dirty="0" err="1">
                <a:effectLst/>
                <a:highlight>
                  <a:srgbClr val="FFFF00"/>
                </a:highlight>
                <a:latin typeface="Calibri" panose="020F0502020204030204" pitchFamily="34" charset="0"/>
                <a:ea typeface="DengXian" panose="02010600030101010101" pitchFamily="2" charset="-122"/>
              </a:rPr>
              <a:t>CoB</a:t>
            </a:r>
            <a:r>
              <a:rPr lang="en-US" sz="1600" dirty="0">
                <a:effectLst/>
                <a:highlight>
                  <a:srgbClr val="FFFF00"/>
                </a:highlight>
                <a:latin typeface="Calibri" panose="020F0502020204030204" pitchFamily="34" charset="0"/>
                <a:ea typeface="DengXian" panose="02010600030101010101" pitchFamily="2" charset="-122"/>
              </a:rPr>
              <a:t> on </a:t>
            </a:r>
            <a:r>
              <a:rPr lang="en-US" sz="1600" dirty="0">
                <a:highlight>
                  <a:srgbClr val="FFFF00"/>
                </a:highlight>
                <a:latin typeface="Calibri" panose="020F0502020204030204" pitchFamily="34" charset="0"/>
                <a:ea typeface="DengXian" panose="02010600030101010101" pitchFamily="2" charset="-122"/>
              </a:rPr>
              <a:t>June 22</a:t>
            </a:r>
            <a:r>
              <a:rPr lang="en-US" sz="1600" baseline="30000" dirty="0">
                <a:effectLst/>
                <a:highlight>
                  <a:srgbClr val="FFFF00"/>
                </a:highlight>
                <a:latin typeface="Calibri" panose="020F0502020204030204" pitchFamily="34" charset="0"/>
                <a:ea typeface="DengXian" panose="02010600030101010101" pitchFamily="2" charset="-122"/>
              </a:rPr>
              <a:t>th</a:t>
            </a:r>
          </a:p>
          <a:p>
            <a:pPr marL="800100" lvl="1" indent="-342900">
              <a:spcBef>
                <a:spcPts val="300"/>
              </a:spcBef>
              <a:buFont typeface="Arial" panose="020B0604020202020204" pitchFamily="34" charset="0"/>
              <a:buChar char="•"/>
            </a:pPr>
            <a:r>
              <a:rPr lang="en-US" sz="1600" dirty="0">
                <a:effectLst/>
                <a:latin typeface="Calibri" panose="020F0502020204030204" pitchFamily="34" charset="0"/>
                <a:ea typeface="DengXian" panose="02010600030101010101" pitchFamily="2" charset="-122"/>
              </a:rPr>
              <a:t>Please let me know if you would like to present any contributions for the </a:t>
            </a:r>
            <a:r>
              <a:rPr lang="en-US" sz="1600" dirty="0">
                <a:latin typeface="Calibri" panose="020F0502020204030204" pitchFamily="34" charset="0"/>
                <a:ea typeface="DengXian" panose="02010600030101010101" pitchFamily="2" charset="-122"/>
              </a:rPr>
              <a:t>July 2023 Berlin meeting </a:t>
            </a:r>
            <a:r>
              <a:rPr lang="en-US" sz="1600" dirty="0">
                <a:effectLst/>
                <a:highlight>
                  <a:srgbClr val="FFFF00"/>
                </a:highlight>
                <a:latin typeface="Calibri" panose="020F0502020204030204" pitchFamily="34" charset="0"/>
                <a:ea typeface="DengXian" panose="02010600030101010101" pitchFamily="2" charset="-122"/>
              </a:rPr>
              <a:t>by </a:t>
            </a:r>
            <a:r>
              <a:rPr lang="en-US" sz="1600" dirty="0" err="1">
                <a:effectLst/>
                <a:highlight>
                  <a:srgbClr val="FFFF00"/>
                </a:highlight>
                <a:latin typeface="Calibri" panose="020F0502020204030204" pitchFamily="34" charset="0"/>
                <a:ea typeface="DengXian" panose="02010600030101010101" pitchFamily="2" charset="-122"/>
              </a:rPr>
              <a:t>CoB</a:t>
            </a:r>
            <a:r>
              <a:rPr lang="en-US" sz="1600" dirty="0">
                <a:effectLst/>
                <a:highlight>
                  <a:srgbClr val="FFFF00"/>
                </a:highlight>
                <a:latin typeface="Calibri" panose="020F0502020204030204" pitchFamily="34" charset="0"/>
                <a:ea typeface="DengXian" panose="02010600030101010101" pitchFamily="2" charset="-122"/>
              </a:rPr>
              <a:t> on </a:t>
            </a:r>
            <a:r>
              <a:rPr lang="en-US" sz="1600" dirty="0">
                <a:highlight>
                  <a:srgbClr val="FFFF00"/>
                </a:highlight>
                <a:latin typeface="Calibri" panose="020F0502020204030204" pitchFamily="34" charset="0"/>
                <a:ea typeface="DengXian" panose="02010600030101010101" pitchFamily="2" charset="-122"/>
              </a:rPr>
              <a:t>July 7</a:t>
            </a:r>
            <a:r>
              <a:rPr lang="en-US" sz="1600" baseline="30000" dirty="0">
                <a:effectLst/>
                <a:highlight>
                  <a:srgbClr val="FFFF00"/>
                </a:highlight>
                <a:latin typeface="Calibri" panose="020F0502020204030204" pitchFamily="34" charset="0"/>
                <a:ea typeface="DengXian" panose="02010600030101010101" pitchFamily="2" charset="-122"/>
              </a:rPr>
              <a:t>th</a:t>
            </a:r>
          </a:p>
          <a:p>
            <a:pPr marL="800100" lvl="1" indent="-342900">
              <a:spcBef>
                <a:spcPts val="300"/>
              </a:spcBef>
              <a:buFont typeface="Arial" panose="020B0604020202020204" pitchFamily="34" charset="0"/>
              <a:buChar char="•"/>
            </a:pPr>
            <a:r>
              <a:rPr lang="en-US" sz="1600" dirty="0">
                <a:latin typeface="Calibri" panose="020F0502020204030204" pitchFamily="34" charset="0"/>
                <a:ea typeface="DengXian" panose="02010600030101010101" pitchFamily="2" charset="-122"/>
              </a:rPr>
              <a:t>Contributions need to be in the form of technical report text insertion</a:t>
            </a:r>
          </a:p>
          <a:p>
            <a:pPr marL="457200" lvl="1" indent="0">
              <a:spcBef>
                <a:spcPts val="300"/>
              </a:spcBef>
            </a:pPr>
            <a:endParaRPr lang="en-US" sz="1800" baseline="30000" dirty="0">
              <a:effectLst/>
              <a:highlight>
                <a:srgbClr val="FFFF00"/>
              </a:highlight>
              <a:latin typeface="Calibri" panose="020F0502020204030204" pitchFamily="34" charset="0"/>
              <a:ea typeface="DengXian" panose="02010600030101010101" pitchFamily="2" charset="-122"/>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June 2023</a:t>
            </a:r>
            <a:endParaRPr lang="en-GB" dirty="0"/>
          </a:p>
        </p:txBody>
      </p:sp>
    </p:spTree>
    <p:extLst>
      <p:ext uri="{BB962C8B-B14F-4D97-AF65-F5344CB8AC3E}">
        <p14:creationId xmlns:p14="http://schemas.microsoft.com/office/powerpoint/2010/main" val="27968032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3">
            <a:extLst>
              <a:ext uri="{FF2B5EF4-FFF2-40B4-BE49-F238E27FC236}">
                <a16:creationId xmlns:a16="http://schemas.microsoft.com/office/drawing/2014/main" id="{481163E3-3235-B93B-D977-4040786F5097}"/>
              </a:ext>
            </a:extLst>
          </p:cNvPr>
          <p:cNvSpPr>
            <a:spLocks noGrp="1"/>
          </p:cNvSpPr>
          <p:nvPr>
            <p:ph type="dt" sz="quarter" idx="10"/>
          </p:nvPr>
        </p:nvSpPr>
        <p:spPr bwMode="auto">
          <a:xfrm>
            <a:off x="696913" y="332601"/>
            <a:ext cx="993862" cy="276999"/>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pPr>
            <a:r>
              <a:rPr lang="en-CA" altLang="en-US" dirty="0"/>
              <a:t>June 2023</a:t>
            </a:r>
            <a:endParaRPr lang="en-GB" altLang="en-US" sz="1800" dirty="0"/>
          </a:p>
        </p:txBody>
      </p:sp>
      <p:sp>
        <p:nvSpPr>
          <p:cNvPr id="3075" name="Footer Placeholder 4">
            <a:extLst>
              <a:ext uri="{FF2B5EF4-FFF2-40B4-BE49-F238E27FC236}">
                <a16:creationId xmlns:a16="http://schemas.microsoft.com/office/drawing/2014/main" id="{045C5F91-7E5E-4101-9D99-9A940BB1C4B5}"/>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
        <p:nvSpPr>
          <p:cNvPr id="17411" name="Slide Number Placeholder 5">
            <a:extLst>
              <a:ext uri="{FF2B5EF4-FFF2-40B4-BE49-F238E27FC236}">
                <a16:creationId xmlns:a16="http://schemas.microsoft.com/office/drawing/2014/main" id="{8B02B45E-32DD-E1B8-2B9E-96BDB327CCD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422EB9C2-4523-4101-8834-B68FD7935310}" type="slidenum">
              <a:rPr lang="en-GB" altLang="en-US" sz="1200" b="0"/>
              <a:pPr>
                <a:spcBef>
                  <a:spcPct val="0"/>
                </a:spcBef>
                <a:buFontTx/>
                <a:buNone/>
              </a:pPr>
              <a:t>2</a:t>
            </a:fld>
            <a:endParaRPr lang="en-GB" altLang="en-US" sz="1200" b="0" dirty="0"/>
          </a:p>
        </p:txBody>
      </p:sp>
      <p:sp>
        <p:nvSpPr>
          <p:cNvPr id="17412" name="Rectangle 2">
            <a:extLst>
              <a:ext uri="{FF2B5EF4-FFF2-40B4-BE49-F238E27FC236}">
                <a16:creationId xmlns:a16="http://schemas.microsoft.com/office/drawing/2014/main" id="{76ED1CA6-1028-934D-8519-967EB5D70F93}"/>
              </a:ext>
            </a:extLst>
          </p:cNvPr>
          <p:cNvSpPr>
            <a:spLocks noGrp="1" noChangeArrowheads="1"/>
          </p:cNvSpPr>
          <p:nvPr>
            <p:ph type="title"/>
          </p:nvPr>
        </p:nvSpPr>
        <p:spPr/>
        <p:txBody>
          <a:bodyPr/>
          <a:lstStyle/>
          <a:p>
            <a:r>
              <a:rPr lang="en-GB" altLang="en-US" dirty="0"/>
              <a:t>Abstract</a:t>
            </a:r>
          </a:p>
        </p:txBody>
      </p:sp>
      <p:sp>
        <p:nvSpPr>
          <p:cNvPr id="17413" name="Rectangle 3">
            <a:extLst>
              <a:ext uri="{FF2B5EF4-FFF2-40B4-BE49-F238E27FC236}">
                <a16:creationId xmlns:a16="http://schemas.microsoft.com/office/drawing/2014/main" id="{C2334348-7D14-5567-9887-24899B21D490}"/>
              </a:ext>
            </a:extLst>
          </p:cNvPr>
          <p:cNvSpPr>
            <a:spLocks noGrp="1" noChangeArrowheads="1"/>
          </p:cNvSpPr>
          <p:nvPr>
            <p:ph type="body" idx="1"/>
          </p:nvPr>
        </p:nvSpPr>
        <p:spPr/>
        <p:txBody>
          <a:bodyPr/>
          <a:lstStyle/>
          <a:p>
            <a:pPr algn="ctr">
              <a:buFontTx/>
              <a:buNone/>
            </a:pPr>
            <a:r>
              <a:rPr lang="en-GB" altLang="en-US" sz="3200" dirty="0"/>
              <a:t>   Agenda for AIML (Artificial Intelligence Machine Learning) TIG teleconference on June 13, 2023</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3</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Agenda</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600200" y="1276350"/>
            <a:ext cx="9144000" cy="4895850"/>
          </a:xfrm>
        </p:spPr>
        <p:txBody>
          <a:bodyPr/>
          <a:lstStyle/>
          <a:p>
            <a:pPr marL="457200" indent="-457200">
              <a:buFont typeface="Arial" panose="020B0604020202020204" pitchFamily="34" charset="0"/>
              <a:buChar char="•"/>
              <a:defRPr/>
            </a:pPr>
            <a:r>
              <a:rPr lang="en-GB" altLang="en-US" sz="1800" dirty="0"/>
              <a:t>Call meeting to order</a:t>
            </a:r>
          </a:p>
          <a:p>
            <a:pPr marL="457200" indent="-457200">
              <a:buFont typeface="Arial" panose="020B0604020202020204" pitchFamily="34" charset="0"/>
              <a:buChar char="•"/>
              <a:defRPr/>
            </a:pPr>
            <a:r>
              <a:rPr lang="en-US" altLang="en-US" sz="1800" dirty="0"/>
              <a:t>Agenda approval</a:t>
            </a:r>
          </a:p>
          <a:p>
            <a:pPr marL="457200" indent="-457200">
              <a:buFont typeface="Arial" panose="020B0604020202020204" pitchFamily="34" charset="0"/>
              <a:buChar char="•"/>
              <a:defRPr/>
            </a:pPr>
            <a:r>
              <a:rPr lang="en-US" altLang="en-US" sz="1800" dirty="0"/>
              <a:t>Review patent policies &amp; call for essential patents</a:t>
            </a:r>
          </a:p>
          <a:p>
            <a:pPr marL="457200" indent="-457200">
              <a:buFont typeface="Arial" panose="020B0604020202020204" pitchFamily="34" charset="0"/>
              <a:buChar char="•"/>
              <a:defRPr/>
            </a:pPr>
            <a:r>
              <a:rPr lang="en-US" altLang="en-US" sz="1800" dirty="0"/>
              <a:t>Review of IEEE copyright and other policies</a:t>
            </a:r>
          </a:p>
          <a:p>
            <a:pPr marL="457200" indent="-457200">
              <a:buFont typeface="Arial" panose="020B0604020202020204" pitchFamily="34" charset="0"/>
              <a:buChar char="•"/>
              <a:defRPr/>
            </a:pPr>
            <a:r>
              <a:rPr lang="en-US" altLang="en-US" sz="1800" dirty="0"/>
              <a:t>Attendance reminder</a:t>
            </a:r>
          </a:p>
          <a:p>
            <a:pPr marL="514350" indent="-457200">
              <a:buFont typeface="Arial" panose="020B0604020202020204" pitchFamily="34" charset="0"/>
              <a:buChar char="•"/>
              <a:defRPr/>
            </a:pPr>
            <a:r>
              <a:rPr lang="en-GB" altLang="en-US" sz="1800" dirty="0"/>
              <a:t>Presentation</a:t>
            </a:r>
          </a:p>
          <a:p>
            <a:pPr marL="857250" lvl="1" indent="-457200">
              <a:buFont typeface="Arial" panose="020B0604020202020204" pitchFamily="34" charset="0"/>
              <a:buChar char="•"/>
              <a:defRPr/>
            </a:pPr>
            <a:r>
              <a:rPr lang="en-US" altLang="en-US" sz="1400" dirty="0"/>
              <a:t>11-23/906r1: </a:t>
            </a:r>
            <a:r>
              <a:rPr lang="en-US" sz="1400" dirty="0"/>
              <a:t>Proposed Technical Report Text for CSI Compression Use Case</a:t>
            </a:r>
            <a:r>
              <a:rPr lang="en-US" altLang="en-US" sz="1400" dirty="0"/>
              <a:t>, </a:t>
            </a:r>
            <a:r>
              <a:rPr lang="en-US" sz="1400" dirty="0"/>
              <a:t>Ziming He (Samsung)</a:t>
            </a:r>
            <a:endParaRPr lang="en-US" altLang="en-US" sz="1400" dirty="0"/>
          </a:p>
          <a:p>
            <a:pPr marL="857250" lvl="1" indent="-457200">
              <a:buFont typeface="Arial" panose="020B0604020202020204" pitchFamily="34" charset="0"/>
              <a:buChar char="•"/>
              <a:defRPr/>
            </a:pPr>
            <a:r>
              <a:rPr lang="en-US" sz="1400" dirty="0"/>
              <a:t>11-23/475r4: Proposed IEEE 802.11 AIMLTIG Technical Report text for the AIML based roaming enhancements use case, Federico Lovison (Cisco)</a:t>
            </a:r>
          </a:p>
          <a:p>
            <a:pPr marL="857250" lvl="1" indent="-457200">
              <a:buFont typeface="Arial" panose="020B0604020202020204" pitchFamily="34" charset="0"/>
              <a:buChar char="•"/>
              <a:defRPr/>
            </a:pPr>
            <a:r>
              <a:rPr lang="en-US" sz="1400" dirty="0"/>
              <a:t>11-23/227r4: Proposed IEEE 802.11 AIML TIG Technical Report Text for the Multi-AP Coordination Use Case, Szymon Szott (AGH University of Science and Technology)</a:t>
            </a:r>
          </a:p>
          <a:p>
            <a:pPr marL="857250" lvl="1" indent="-457200">
              <a:buFont typeface="Arial" panose="020B0604020202020204" pitchFamily="34" charset="0"/>
              <a:buChar char="•"/>
              <a:defRPr/>
            </a:pPr>
            <a:r>
              <a:rPr lang="en-US" sz="1400" dirty="0"/>
              <a:t>11-23/991r0: Technical Report Text for CSI Compression Use Case, Eunsung Jeong (Samsung)</a:t>
            </a:r>
          </a:p>
          <a:p>
            <a:pPr marL="857250" lvl="1" indent="-457200">
              <a:buFont typeface="Arial" panose="020B0604020202020204" pitchFamily="34" charset="0"/>
              <a:buChar char="•"/>
              <a:defRPr/>
            </a:pPr>
            <a:r>
              <a:rPr lang="en-US" sz="1400" dirty="0"/>
              <a:t>11-23/996r0: Technical Report Text for CSI Compression Use Case, Ziyang Guo (Huawei)</a:t>
            </a:r>
          </a:p>
          <a:p>
            <a:pPr marL="857250" lvl="1" indent="-457200">
              <a:buFont typeface="Arial" panose="020B0604020202020204" pitchFamily="34" charset="0"/>
              <a:buChar char="•"/>
              <a:defRPr/>
            </a:pPr>
            <a:r>
              <a:rPr lang="en-US" sz="1400" dirty="0"/>
              <a:t>11-23/997r0: Technical Report Text for the Distributed Channel Access Use Case, Ziyang Guo (Huawei)</a:t>
            </a:r>
          </a:p>
          <a:p>
            <a:pPr marL="857250" lvl="1" indent="-457200">
              <a:buFont typeface="Arial" panose="020B0604020202020204" pitchFamily="34" charset="0"/>
              <a:buChar char="•"/>
              <a:defRPr/>
            </a:pPr>
            <a:r>
              <a:rPr lang="en-US" sz="1400" strike="sngStrike" dirty="0">
                <a:highlight>
                  <a:srgbClr val="C0C0C0"/>
                </a:highlight>
              </a:rPr>
              <a:t>11-23/924r0: AIML Use Cases and features for WLAN, Xiaofei Wang (InterDigital)</a:t>
            </a:r>
          </a:p>
          <a:p>
            <a:pPr marL="457200" indent="-457200">
              <a:buFont typeface="Arial" panose="020B0604020202020204" pitchFamily="34" charset="0"/>
              <a:buChar char="•"/>
              <a:defRPr/>
            </a:pPr>
            <a:r>
              <a:rPr lang="en-US" altLang="en-US" sz="1800" dirty="0"/>
              <a:t>Adjourn</a:t>
            </a: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99386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June 2023</a:t>
            </a:r>
            <a:endParaRPr lang="en-GB" altLang="en-US" sz="1800" dirty="0"/>
          </a:p>
        </p:txBody>
      </p:sp>
      <p:sp>
        <p:nvSpPr>
          <p:cNvPr id="8" name="Footer Placeholder 4">
            <a:extLst>
              <a:ext uri="{FF2B5EF4-FFF2-40B4-BE49-F238E27FC236}">
                <a16:creationId xmlns:a16="http://schemas.microsoft.com/office/drawing/2014/main" id="{92BF4F79-02B2-849D-5F5A-62DFE703E53C}"/>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2" name="Date Placeholder 1"/>
          <p:cNvSpPr>
            <a:spLocks noGrp="1"/>
          </p:cNvSpPr>
          <p:nvPr>
            <p:ph type="dt" idx="15"/>
          </p:nvPr>
        </p:nvSpPr>
        <p:spPr>
          <a:prstGeom prst="rect">
            <a:avLst/>
          </a:prstGeom>
        </p:spPr>
        <p:txBody>
          <a:bodyPr/>
          <a:lstStyle/>
          <a:p>
            <a:pPr>
              <a:defRPr/>
            </a:pPr>
            <a:r>
              <a:rPr lang="en-US" dirty="0"/>
              <a:t>June 2023</a:t>
            </a:r>
          </a:p>
        </p:txBody>
      </p:sp>
      <p:sp>
        <p:nvSpPr>
          <p:cNvPr id="8" name="Footer Placeholder 4">
            <a:extLst>
              <a:ext uri="{FF2B5EF4-FFF2-40B4-BE49-F238E27FC236}">
                <a16:creationId xmlns:a16="http://schemas.microsoft.com/office/drawing/2014/main" id="{A649D93E-1C80-A964-4005-CFC3D5DA26EA}"/>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1393596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June 2023</a:t>
            </a:r>
          </a:p>
        </p:txBody>
      </p:sp>
    </p:spTree>
    <p:extLst>
      <p:ext uri="{BB962C8B-B14F-4D97-AF65-F5344CB8AC3E}">
        <p14:creationId xmlns:p14="http://schemas.microsoft.com/office/powerpoint/2010/main" val="2280172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June 2023</a:t>
            </a:r>
          </a:p>
        </p:txBody>
      </p:sp>
    </p:spTree>
    <p:extLst>
      <p:ext uri="{BB962C8B-B14F-4D97-AF65-F5344CB8AC3E}">
        <p14:creationId xmlns:p14="http://schemas.microsoft.com/office/powerpoint/2010/main" val="12952854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June 2023</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8</a:t>
            </a:fld>
            <a:endParaRPr lang="en-US" altLang="en-US" dirty="0"/>
          </a:p>
        </p:txBody>
      </p:sp>
      <p:sp>
        <p:nvSpPr>
          <p:cNvPr id="5" name="Date Placeholder 4"/>
          <p:cNvSpPr>
            <a:spLocks noGrp="1"/>
          </p:cNvSpPr>
          <p:nvPr>
            <p:ph type="dt" idx="15"/>
          </p:nvPr>
        </p:nvSpPr>
        <p:spPr/>
        <p:txBody>
          <a:bodyPr/>
          <a:lstStyle/>
          <a:p>
            <a:r>
              <a:rPr lang="en-US" dirty="0"/>
              <a:t>June 2023</a:t>
            </a:r>
            <a:endParaRPr lang="en-GB" dirty="0"/>
          </a:p>
        </p:txBody>
      </p:sp>
      <p:sp>
        <p:nvSpPr>
          <p:cNvPr id="6" name="Footer Placeholder 5"/>
          <p:cNvSpPr>
            <a:spLocks noGrp="1"/>
          </p:cNvSpPr>
          <p:nvPr>
            <p:ph type="ftr" idx="14"/>
          </p:nvPr>
        </p:nvSpPr>
        <p:spPr/>
        <p:txBody>
          <a:bodyPr/>
          <a:lstStyle/>
          <a:p>
            <a:r>
              <a:rPr lang="en-GB" dirty="0"/>
              <a:t>Xiaofei Wang (InterDigital)</a:t>
            </a:r>
          </a:p>
        </p:txBody>
      </p:sp>
    </p:spTree>
    <p:extLst>
      <p:ext uri="{BB962C8B-B14F-4D97-AF65-F5344CB8AC3E}">
        <p14:creationId xmlns:p14="http://schemas.microsoft.com/office/powerpoint/2010/main" val="3464650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9</a:t>
            </a:fld>
            <a:endParaRPr lang="en-US" altLang="en-US" dirty="0"/>
          </a:p>
        </p:txBody>
      </p:sp>
      <p:sp>
        <p:nvSpPr>
          <p:cNvPr id="6" name="Footer Placeholder 5"/>
          <p:cNvSpPr>
            <a:spLocks noGrp="1"/>
          </p:cNvSpPr>
          <p:nvPr>
            <p:ph type="ftr" idx="14"/>
          </p:nvPr>
        </p:nvSpPr>
        <p:spPr/>
        <p:txBody>
          <a:bodyPr/>
          <a:lstStyle/>
          <a:p>
            <a:r>
              <a:rPr lang="en-GB" dirty="0"/>
              <a:t>Xiaofei Wang (InterDigital)</a:t>
            </a:r>
          </a:p>
        </p:txBody>
      </p:sp>
      <p:sp>
        <p:nvSpPr>
          <p:cNvPr id="5" name="Date Placeholder 4"/>
          <p:cNvSpPr>
            <a:spLocks noGrp="1"/>
          </p:cNvSpPr>
          <p:nvPr>
            <p:ph type="dt" idx="15"/>
          </p:nvPr>
        </p:nvSpPr>
        <p:spPr/>
        <p:txBody>
          <a:bodyPr/>
          <a:lstStyle/>
          <a:p>
            <a:r>
              <a:rPr lang="en-US" dirty="0"/>
              <a:t>June 2023</a:t>
            </a:r>
            <a:endParaRPr lang="en-GB" dirty="0"/>
          </a:p>
        </p:txBody>
      </p:sp>
    </p:spTree>
    <p:extLst>
      <p:ext uri="{BB962C8B-B14F-4D97-AF65-F5344CB8AC3E}">
        <p14:creationId xmlns:p14="http://schemas.microsoft.com/office/powerpoint/2010/main" val="13117183"/>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5493</TotalTime>
  <Words>1936</Words>
  <Application>Microsoft Office PowerPoint</Application>
  <PresentationFormat>Widescreen</PresentationFormat>
  <Paragraphs>189</Paragraphs>
  <Slides>15</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3" baseType="lpstr">
      <vt:lpstr>Lucida Grande</vt:lpstr>
      <vt:lpstr>Monotype Sorts</vt:lpstr>
      <vt:lpstr>Arial</vt:lpstr>
      <vt:lpstr>Calibri</vt:lpstr>
      <vt:lpstr>Helvetica</vt:lpstr>
      <vt:lpstr>Times New Roman</vt:lpstr>
      <vt:lpstr>Office Theme</vt:lpstr>
      <vt:lpstr>Document</vt:lpstr>
      <vt:lpstr>AIML TIG June 13, 2023 Teleconference Agenda</vt:lpstr>
      <vt:lpstr>Abstract</vt:lpstr>
      <vt:lpstr>PowerPoint Presentation</vt:lpstr>
      <vt:lpstr>Participants have a duty to inform the IEEE</vt:lpstr>
      <vt:lpstr>Ways to inform IEEE</vt:lpstr>
      <vt:lpstr>Other guidelines for IEEE Working Group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Reminders</vt:lpstr>
      <vt:lpstr>Presentations</vt:lpstr>
      <vt:lpstr>July Meeting Reminders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AIML TIG Agenda</dc:title>
  <dc:creator>Xiaofei Wang</dc:creator>
  <cp:keywords/>
  <cp:lastModifiedBy>Xiaofei Wang</cp:lastModifiedBy>
  <cp:revision>104</cp:revision>
  <cp:lastPrinted>1601-01-01T00:00:00Z</cp:lastPrinted>
  <dcterms:created xsi:type="dcterms:W3CDTF">2018-05-05T22:00:08Z</dcterms:created>
  <dcterms:modified xsi:type="dcterms:W3CDTF">2023-06-09T14:23:17Z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2020-09-13 22:46:49Z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