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1112" r:id="rId20"/>
    <p:sldId id="1113" r:id="rId21"/>
    <p:sldId id="1136" r:id="rId22"/>
    <p:sldId id="933" r:id="rId23"/>
    <p:sldId id="1074" r:id="rId24"/>
    <p:sldId id="897" r:id="rId25"/>
    <p:sldId id="1105" r:id="rId26"/>
    <p:sldId id="1140" r:id="rId27"/>
    <p:sldId id="1106" r:id="rId28"/>
    <p:sldId id="1114" r:id="rId29"/>
    <p:sldId id="1137" r:id="rId30"/>
    <p:sldId id="1141" r:id="rId31"/>
    <p:sldId id="1116" r:id="rId32"/>
    <p:sldId id="1117" r:id="rId33"/>
    <p:sldId id="1118" r:id="rId34"/>
    <p:sldId id="1119" r:id="rId35"/>
    <p:sldId id="1120" r:id="rId36"/>
    <p:sldId id="1121" r:id="rId37"/>
    <p:sldId id="1122" r:id="rId38"/>
    <p:sldId id="1123" r:id="rId39"/>
    <p:sldId id="1124" r:id="rId40"/>
    <p:sldId id="1125" r:id="rId41"/>
    <p:sldId id="1126" r:id="rId42"/>
    <p:sldId id="1127" r:id="rId43"/>
    <p:sldId id="1128" r:id="rId44"/>
    <p:sldId id="1129" r:id="rId45"/>
    <p:sldId id="1130" r:id="rId46"/>
    <p:sldId id="1131" r:id="rId47"/>
    <p:sldId id="1132" r:id="rId48"/>
    <p:sldId id="1133" r:id="rId49"/>
    <p:sldId id="1134" r:id="rId50"/>
    <p:sldId id="1135" r:id="rId51"/>
    <p:sldId id="842" r:id="rId52"/>
    <p:sldId id="1024" r:id="rId53"/>
    <p:sldId id="1071" r:id="rId54"/>
    <p:sldId id="1138" r:id="rId55"/>
    <p:sldId id="1139" r:id="rId5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0244" autoAdjust="0"/>
  </p:normalViewPr>
  <p:slideViewPr>
    <p:cSldViewPr>
      <p:cViewPr varScale="1">
        <p:scale>
          <a:sx n="88" d="100"/>
          <a:sy n="88" d="100"/>
        </p:scale>
        <p:origin x="442" y="7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33887488"/>
        <c:axId val="533885856"/>
      </c:barChart>
      <c:catAx>
        <c:axId val="53388748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33885856"/>
        <c:crosses val="autoZero"/>
        <c:auto val="1"/>
        <c:lblAlgn val="ctr"/>
        <c:lblOffset val="100"/>
        <c:noMultiLvlLbl val="0"/>
      </c:catAx>
      <c:valAx>
        <c:axId val="5338858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338874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52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6159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4999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88117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99892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503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6754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5683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51045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1749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522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73916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60219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7058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13140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66941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047348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03557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139663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27218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60865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6270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1268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058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4864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2023-06-28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4332092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23/1007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rgbClr val="00B050"/>
                          </a:solidFill>
                          <a:latin typeface="+mn-lt"/>
                          <a:ea typeface="+mn-ea"/>
                          <a:cs typeface="+mn-cs"/>
                        </a:rPr>
                        <a:t>Draft D1.0 Bug Fix: CSI Matrix Dimensions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47422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825215243"/>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23/0993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for Clause 3 and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Resolution for CID related to unassociated STA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 2217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23/1023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 272 Comment Resolution -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07756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r>
              <a:rPr lang="en-US" altLang="en-US" sz="1600" dirty="0" smtClean="0"/>
              <a:t>Motion (</a:t>
            </a:r>
            <a:r>
              <a:rPr lang="en-US" altLang="en-US" sz="1600" dirty="0" smtClean="0">
                <a:solidFill>
                  <a:srgbClr val="0000FF"/>
                </a:solidFill>
              </a:rPr>
              <a:t>327 - 345</a:t>
            </a:r>
            <a:r>
              <a:rPr lang="en-US" altLang="en-US" sz="1600" dirty="0" smtClean="0"/>
              <a:t>)</a:t>
            </a:r>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251076383"/>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 272 Comment Resolution -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to CID 1604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LB272-DMG-CID-1420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5925530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2723470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11167135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713807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a:t>
            </a:r>
            <a:r>
              <a:rPr lang="en-US" altLang="zh-CN" b="1" kern="0" dirty="0" smtClean="0"/>
              <a:t>Re-circulation </a:t>
            </a:r>
            <a:r>
              <a:rPr lang="en-US" altLang="zh-CN" b="1" kern="0" dirty="0"/>
              <a:t>LB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(Tuesday),	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29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6016371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614943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406482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8013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79349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890420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53973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5342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37672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41659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50928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593322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345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01357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7965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143437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79410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825944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3471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92089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298167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Number/location,  triangle,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543800" y="1828800"/>
            <a:ext cx="3761214" cy="3124200"/>
            <a:chOff x="5283364" y="1495723"/>
            <a:chExt cx="5251025" cy="4504877"/>
          </a:xfrm>
        </p:grpSpPr>
        <p:pic>
          <p:nvPicPr>
            <p:cNvPr id="14" name="Picture 6">
              <a:extLst>
                <a:ext uri="{FF2B5EF4-FFF2-40B4-BE49-F238E27FC236}">
                  <a16:creationId xmlns:a16="http://schemas.microsoft.com/office/drawing/2014/main" xmlns=""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a16="http://schemas.microsoft.com/office/drawing/2014/main" xmlns=""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a16="http://schemas.microsoft.com/office/drawing/2014/main" xmlns=""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a16="http://schemas.microsoft.com/office/drawing/2014/main" xmlns=""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a16="http://schemas.microsoft.com/office/drawing/2014/main" xmlns=""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a16="http://schemas.microsoft.com/office/drawing/2014/main" xmlns=""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a16="http://schemas.microsoft.com/office/drawing/2014/main" xmlns=""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157302</TotalTime>
  <Words>4634</Words>
  <Application>Microsoft Office PowerPoint</Application>
  <PresentationFormat>宽屏</PresentationFormat>
  <Paragraphs>1350</Paragraphs>
  <Slides>55</Slides>
  <Notes>55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55</vt:i4>
      </vt:variant>
    </vt:vector>
  </HeadingPairs>
  <TitlesOfParts>
    <vt:vector size="6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155</cp:revision>
  <cp:lastPrinted>2014-11-04T15:04:57Z</cp:lastPrinted>
  <dcterms:created xsi:type="dcterms:W3CDTF">2007-04-17T18:10:23Z</dcterms:created>
  <dcterms:modified xsi:type="dcterms:W3CDTF">2023-06-29T15:47:59Z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(3)An6ZMnPtzsLuCGJRh0MtB1La8hKmSxwA2sBpdvbtAtkya1qQnCp352pnxTIsiHpfAx77sAzF
S56rnxFtYVW/SQ6kJ40C1svdzxUZjLVYV2fqqbdOC/HB3fC6fblOYMw1n4JiBBHPdrau/GNp
IMq7yXyd0MKfEZnUHJw8X3wh4+xhDln5jVGsS8EaO5zq3ZU1uqIWrsssxzJzbPUMaM9bh/2g
knlHRRPqBeGkxstMfi</vt:lpwstr>
  </property>
  <property fmtid="{D5CDD505-2E9C-101B-9397-08002B2CF9AE}" pid="27" name="_2015_ms_pID_7253431">
    <vt:lpwstr>OgRFhO1CMpBqKxFeo3+YgyK9NM1raVKKgzaDpF9dhEYIX3YmMsBk5N
pytIOijgTZlVVz8BlOnFq8u0UBaDr4MTNCPXEHe0STqelP7HAikqgZehLICmtqsfR9d0xyo3
9DdSqO4yu/v90f0Z1jg9oBy2wRh9CJQoQvJEIg6B1kTsiyBC4mnFV9uNpxCSmzvim2FiqQlo
Ca/H+SL28E65cKaXP8oZD8ll3yvAGpCTsaZL</vt:lpwstr>
  </property>
  <property fmtid="{D5CDD505-2E9C-101B-9397-08002B2CF9AE}" pid="28" name="_2015_ms_pID_7253432">
    <vt:lpwstr>YfVHVr9QBBkQRpMHTLF1OLc=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