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1113" r:id="rId21"/>
    <p:sldId id="933" r:id="rId22"/>
    <p:sldId id="1074" r:id="rId23"/>
    <p:sldId id="897" r:id="rId24"/>
    <p:sldId id="1105" r:id="rId25"/>
    <p:sldId id="1106" r:id="rId26"/>
    <p:sldId id="1107" r:id="rId27"/>
    <p:sldId id="1114" r:id="rId28"/>
    <p:sldId id="1115" r:id="rId29"/>
    <p:sldId id="1116" r:id="rId30"/>
    <p:sldId id="1117" r:id="rId31"/>
    <p:sldId id="1118" r:id="rId32"/>
    <p:sldId id="1119" r:id="rId33"/>
    <p:sldId id="1120" r:id="rId34"/>
    <p:sldId id="1121" r:id="rId35"/>
    <p:sldId id="1122" r:id="rId36"/>
    <p:sldId id="1123" r:id="rId37"/>
    <p:sldId id="1124" r:id="rId38"/>
    <p:sldId id="1125" r:id="rId39"/>
    <p:sldId id="1126" r:id="rId40"/>
    <p:sldId id="1127" r:id="rId41"/>
    <p:sldId id="1128" r:id="rId42"/>
    <p:sldId id="1129" r:id="rId43"/>
    <p:sldId id="1130" r:id="rId44"/>
    <p:sldId id="1131" r:id="rId45"/>
    <p:sldId id="1132" r:id="rId46"/>
    <p:sldId id="1133" r:id="rId47"/>
    <p:sldId id="1134" r:id="rId48"/>
    <p:sldId id="1135" r:id="rId49"/>
    <p:sldId id="842" r:id="rId50"/>
    <p:sldId id="1024" r:id="rId51"/>
    <p:sldId id="1071" r:id="rId5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100" d="100"/>
          <a:sy n="100" d="100"/>
        </p:scale>
        <p:origin x="666"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73056144"/>
        <c:axId val="873056688"/>
      </c:barChart>
      <c:catAx>
        <c:axId val="8730561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73056688"/>
        <c:crosses val="autoZero"/>
        <c:auto val="1"/>
        <c:lblAlgn val="ctr"/>
        <c:lblOffset val="100"/>
        <c:noMultiLvlLbl val="0"/>
      </c:catAx>
      <c:valAx>
        <c:axId val="8730566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730561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6159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88117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7706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5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6754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56830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51045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1749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522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3916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60219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70587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13140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6694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047348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03557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139663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27218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60865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6270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126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05866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4864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r9</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4332092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23/1007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B050"/>
                          </a:solidFill>
                          <a:latin typeface="+mn-lt"/>
                          <a:ea typeface="+mn-ea"/>
                          <a:cs typeface="+mn-cs"/>
                        </a:rPr>
                        <a:t>Draft D1.0 Bug Fix: CSI Matrix Dimensions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152790777"/>
              </p:ext>
            </p:extLst>
          </p:nvPr>
        </p:nvGraphicFramePr>
        <p:xfrm>
          <a:off x="3429000" y="1752600"/>
          <a:ext cx="8305801" cy="11200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2217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07756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040827001"/>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990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0.195084485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0.760369</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386663940"/>
              </p:ext>
            </p:extLst>
          </p:nvPr>
        </p:nvGraphicFramePr>
        <p:xfrm>
          <a:off x="1917834" y="685800"/>
          <a:ext cx="8356332" cy="574106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254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990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0.195084485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0.7603687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067921987"/>
              </p:ext>
            </p:extLst>
          </p:nvPr>
        </p:nvGraphicFramePr>
        <p:xfrm>
          <a:off x="1917834" y="685800"/>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254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990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0.195084485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0.7603687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713807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t>During </a:t>
            </a:r>
            <a:r>
              <a:rPr lang="en-US" altLang="zh-CN" sz="2000" dirty="0"/>
              <a:t>the WFA June 2023 F2F meeting @ Mexico city, </a:t>
            </a:r>
            <a:r>
              <a:rPr lang="en-US" altLang="zh-CN" sz="2000" dirty="0">
                <a:solidFill>
                  <a:srgbClr val="0000FF"/>
                </a:solidFill>
              </a:rPr>
              <a:t>privacy</a:t>
            </a:r>
            <a:r>
              <a:rPr lang="en-US" altLang="zh-CN" sz="2000" dirty="0"/>
              <a:t> issue is the major issue mentioned for WLAN sensing (802.11bf), by different people, in different </a:t>
            </a:r>
            <a:r>
              <a:rPr lang="en-US" altLang="zh-CN" sz="2000" dirty="0" smtClean="0"/>
              <a:t>ways:</a:t>
            </a:r>
            <a:endParaRPr lang="en-US" altLang="zh-CN" sz="2000" dirty="0"/>
          </a:p>
          <a:p>
            <a:pPr lvl="1" algn="just"/>
            <a:r>
              <a:rPr lang="en-US" altLang="zh-CN" sz="1800" dirty="0" smtClean="0"/>
              <a:t>Presentation </a:t>
            </a:r>
            <a:r>
              <a:rPr lang="en-US" altLang="zh-CN" sz="1800" dirty="0"/>
              <a:t>(slide 13) </a:t>
            </a:r>
            <a:r>
              <a:rPr lang="en-US" altLang="zh-CN" sz="1800" dirty="0" smtClean="0"/>
              <a:t>mentioned</a:t>
            </a:r>
            <a:endParaRPr lang="en-US" altLang="zh-CN" sz="1800" dirty="0"/>
          </a:p>
          <a:p>
            <a:pPr lvl="1" algn="just"/>
            <a:r>
              <a:rPr lang="en-US" altLang="zh-CN" sz="1800" dirty="0" smtClean="0"/>
              <a:t>Some </a:t>
            </a:r>
            <a:r>
              <a:rPr lang="en-US" altLang="zh-CN" sz="1800" dirty="0"/>
              <a:t>members think CSI feedback to AP may cause privacy issue</a:t>
            </a:r>
          </a:p>
          <a:p>
            <a:pPr lvl="1" algn="just"/>
            <a:r>
              <a:rPr lang="en-US" altLang="zh-CN" sz="1800" dirty="0" smtClean="0"/>
              <a:t>During </a:t>
            </a:r>
            <a:r>
              <a:rPr lang="en-US" altLang="zh-CN" sz="1800" dirty="0"/>
              <a:t>the panel discussion (3 leaders from ISP), they mentioned privacy issue is the concern from customers, e.g., afraid other people outside may use Wi-Fi sensing to sense their activities in the room.</a:t>
            </a:r>
          </a:p>
          <a:p>
            <a:pPr lvl="1" algn="just"/>
            <a:r>
              <a:rPr lang="en-US" altLang="zh-CN" sz="1800" dirty="0" smtClean="0"/>
              <a:t>WG </a:t>
            </a:r>
            <a:r>
              <a:rPr lang="en-US" altLang="zh-CN" sz="1800" dirty="0"/>
              <a:t>chair </a:t>
            </a:r>
            <a:r>
              <a:rPr lang="en-US" altLang="zh-CN" sz="1800" dirty="0" smtClean="0"/>
              <a:t>also suggested that </a:t>
            </a:r>
            <a:r>
              <a:rPr lang="en-US" altLang="zh-CN" sz="1800" dirty="0" err="1" smtClean="0"/>
              <a:t>TGbf</a:t>
            </a:r>
            <a:r>
              <a:rPr lang="en-US" altLang="zh-CN" sz="1800" dirty="0" smtClean="0"/>
              <a:t> </a:t>
            </a:r>
            <a:r>
              <a:rPr lang="en-US" altLang="zh-CN" sz="1800" dirty="0"/>
              <a:t>should consider about </a:t>
            </a:r>
            <a:r>
              <a:rPr lang="en-US" altLang="zh-CN" sz="1800" dirty="0" smtClean="0"/>
              <a:t>this</a:t>
            </a:r>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802.11bf</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problem or </a:t>
            </a:r>
            <a:r>
              <a:rPr lang="en-US" altLang="zh-CN" sz="1800" dirty="0">
                <a:solidFill>
                  <a:srgbClr val="0000FF"/>
                </a:solidFill>
              </a:rPr>
              <a:t>convince</a:t>
            </a:r>
            <a:r>
              <a:rPr lang="en-US" altLang="zh-CN" sz="1800" dirty="0"/>
              <a:t> them that 802.11bf is safe</a:t>
            </a:r>
            <a:endParaRPr lang="zh-CN" altLang="zh-CN" sz="1800" dirty="0"/>
          </a:p>
          <a:p>
            <a:pPr lvl="1" algn="just"/>
            <a:r>
              <a:rPr lang="en-US" altLang="zh-CN" sz="1800" dirty="0" smtClean="0"/>
              <a:t>We </a:t>
            </a:r>
            <a:r>
              <a:rPr lang="en-US" altLang="zh-CN" sz="1800" dirty="0"/>
              <a:t>could have (ad hoc or </a:t>
            </a:r>
            <a:r>
              <a:rPr lang="en-US" altLang="zh-CN" sz="1800" dirty="0" err="1"/>
              <a:t>TGbf</a:t>
            </a:r>
            <a:r>
              <a:rPr lang="en-US" altLang="zh-CN" sz="1800" dirty="0"/>
              <a:t>) </a:t>
            </a:r>
            <a:r>
              <a:rPr lang="en-US" altLang="zh-CN" sz="1800" dirty="0">
                <a:solidFill>
                  <a:srgbClr val="0000FF"/>
                </a:solidFill>
              </a:rPr>
              <a:t>meetings</a:t>
            </a:r>
            <a:r>
              <a:rPr lang="en-US" altLang="zh-CN" sz="1800" dirty="0"/>
              <a:t> dedicated to this issue</a:t>
            </a:r>
            <a:endParaRPr lang="zh-CN" altLang="zh-CN" sz="1800" dirty="0"/>
          </a:p>
          <a:p>
            <a:pPr lvl="2" algn="just"/>
            <a:r>
              <a:rPr lang="en-US" altLang="zh-CN" sz="1400" dirty="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(I created a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12999580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61494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a:solidFill>
                  <a:srgbClr val="00B050"/>
                </a:solidFill>
                <a:cs typeface="Times New Roman" panose="02020603050405020304" pitchFamily="18" charset="0"/>
              </a:rPr>
              <a:t>12:00 </a:t>
            </a:r>
            <a:r>
              <a:rPr lang="en-US" altLang="zh-CN" sz="110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406482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8013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7934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890420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53973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5342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37672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416592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50928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59332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345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01357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7965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143437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79410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825944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3471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20895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298167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156551</TotalTime>
  <Words>4439</Words>
  <Application>Microsoft Office PowerPoint</Application>
  <PresentationFormat>宽屏</PresentationFormat>
  <Paragraphs>1372</Paragraphs>
  <Slides>51</Slides>
  <Notes>51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51</vt:i4>
      </vt:variant>
    </vt:vector>
  </HeadingPairs>
  <TitlesOfParts>
    <vt:vector size="6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43</cp:revision>
  <cp:lastPrinted>2014-11-04T15:04:57Z</cp:lastPrinted>
  <dcterms:created xsi:type="dcterms:W3CDTF">2007-04-17T18:10:23Z</dcterms:created>
  <dcterms:modified xsi:type="dcterms:W3CDTF">2023-06-20T08:41:17Z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(3)+Q+3vI660cpZUsQaZcfsT5kSBcnumkF5TK5MlK6Btm6dMMzk3L7aln/FTTGMCLwmJlPFiUz7
DN6j5ZMzXe16TNq2oW0mhPccn+cB0vN+6vDI44cijHvvteRj8AIGoXqizfPMZ9pcjo3GMhmG
enmbyAqm4V06kK8ZCPt0AWYxMIxlU5e6BgHxCIBFDrg5a4HMgy/UEo09dx+qhXoROEz5X2No
ss6UzaVL4Igmp0pJVT</vt:lpwstr>
  </property>
  <property fmtid="{D5CDD505-2E9C-101B-9397-08002B2CF9AE}" pid="27" name="_2015_ms_pID_7253431">
    <vt:lpwstr>dVbuVs4stxdWLKEKay7Wy+7S12ZG7KeeMjUvabOzyWKj/HwvkgNmJ8
L6vEjBPBf2ZK5LbYDLo1yd8OHJsCUJFcqMCDxP7TlA7FIA2EzGjcxdU7X5iQOo/zLqsW/Kk0
vafDDqTpLVu/4Hmnxd0HCFIYJn6DkW0mEffBlI1GTI9h9FQ3hcLPrXWRq1CefkrGQGGnfXRh
QKGi+B5C4RqgQ8eg6iL0l48ef2crkLLwZM4q</vt:lpwstr>
  </property>
  <property fmtid="{D5CDD505-2E9C-101B-9397-08002B2CF9AE}" pid="28" name="_2015_ms_pID_7253432">
    <vt:lpwstr>aY+A1KMZZJZxjBbDc1+n3Aw=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