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933" r:id="rId21"/>
    <p:sldId id="1074" r:id="rId22"/>
    <p:sldId id="897" r:id="rId23"/>
    <p:sldId id="1105" r:id="rId24"/>
    <p:sldId id="1106" r:id="rId25"/>
    <p:sldId id="1107" r:id="rId26"/>
    <p:sldId id="842" r:id="rId27"/>
    <p:sldId id="1024" r:id="rId28"/>
    <p:sldId id="1071"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20864048"/>
        <c:axId val="1920853168"/>
      </c:barChart>
      <c:catAx>
        <c:axId val="1920864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20853168"/>
        <c:crosses val="autoZero"/>
        <c:auto val="1"/>
        <c:lblAlgn val="ctr"/>
        <c:lblOffset val="100"/>
        <c:noMultiLvlLbl val="0"/>
      </c:catAx>
      <c:valAx>
        <c:axId val="19208531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208640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148579175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0.160522273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0.725806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4011371963"/>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18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0.160522273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0.5652842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0.7258065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156491</TotalTime>
  <Words>2772</Words>
  <Application>Microsoft Office PowerPoint</Application>
  <PresentationFormat>宽屏</PresentationFormat>
  <Paragraphs>859</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23</cp:revision>
  <cp:lastPrinted>2014-11-04T15:04:57Z</cp:lastPrinted>
  <dcterms:created xsi:type="dcterms:W3CDTF">2007-04-17T18:10:23Z</dcterms:created>
  <dcterms:modified xsi:type="dcterms:W3CDTF">2023-06-13T15:48:27Z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(3)+Q+3vI660cpZUsQaZcfsT5kSBcnumkF5TK5MlK6Btm6dMMzk3L7aln/FTTGMCLwmJlPFiUz7
DN6j5ZMzXe16TNq2oW0mhPccn+cB0vN+6vDI44cijHvvteRj8AIGoXqizfPMZ9pcjo3GMhmG
enmbyAqm4V06kK8ZCPt0AWYxMIxlU5e6BgHxCIBFDrg5a4HMgy/UEo09dx+qhXoROEz5X2No
ss6UzaVL4Igmp0pJVT</vt:lpwstr>
  </property>
  <property fmtid="{D5CDD505-2E9C-101B-9397-08002B2CF9AE}" pid="27" name="_2015_ms_pID_7253431">
    <vt:lpwstr>dVbuVs4stxdWLKEKay7Wy+7S12ZG7KeeMjUvabOzyWKj/HwvkgNmJ8
L6vEjBPBf2ZK5LbYDLo1yd8OHJsCUJFcqMCDxP7TlA7FIA2EzGjcxdU7X5iQOo/zLqsW/Kk0
vafDDqTpLVu/4Hmnxd0HCFIYJn6DkW0mEffBlI1GTI9h9FQ3hcLPrXWRq1CefkrGQGGnfXRh
QKGi+B5C4RqgQ8eg6iL0l48ef2crkLLwZM4q</vt:lpwstr>
  </property>
  <property fmtid="{D5CDD505-2E9C-101B-9397-08002B2CF9AE}" pid="28" name="_2015_ms_pID_7253432">
    <vt:lpwstr>aY+A1KMZZJZxjBbDc1+n3Aw=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