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1111" r:id="rId19"/>
    <p:sldId id="1112" r:id="rId20"/>
    <p:sldId id="933" r:id="rId21"/>
    <p:sldId id="1074" r:id="rId22"/>
    <p:sldId id="897" r:id="rId23"/>
    <p:sldId id="1105" r:id="rId24"/>
    <p:sldId id="1106" r:id="rId25"/>
    <p:sldId id="1107" r:id="rId26"/>
    <p:sldId id="842" r:id="rId27"/>
    <p:sldId id="1024" r:id="rId28"/>
    <p:sldId id="1071"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9502" autoAdjust="0"/>
  </p:normalViewPr>
  <p:slideViewPr>
    <p:cSldViewPr>
      <p:cViewPr varScale="1">
        <p:scale>
          <a:sx n="100" d="100"/>
          <a:sy n="100" d="100"/>
        </p:scale>
        <p:origin x="666" y="9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60436032"/>
        <c:axId val="-260440384"/>
      </c:barChart>
      <c:catAx>
        <c:axId val="-2604360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60440384"/>
        <c:crosses val="autoZero"/>
        <c:auto val="1"/>
        <c:lblAlgn val="ctr"/>
        <c:lblOffset val="100"/>
        <c:noMultiLvlLbl val="0"/>
      </c:catAx>
      <c:valAx>
        <c:axId val="-2604403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6043603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587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524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631812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r7</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2023-06-12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576596217"/>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a:t>
                      </a:r>
                      <a:r>
                        <a:rPr lang="fr-FR" altLang="zh-CN" sz="1200" kern="1200" dirty="0" err="1" smtClean="0">
                          <a:solidFill>
                            <a:srgbClr val="00B050"/>
                          </a:solidFill>
                          <a:latin typeface="+mn-lt"/>
                          <a:ea typeface="+mn-ea"/>
                          <a:cs typeface="+mn-cs"/>
                        </a:rPr>
                        <a:t>comments</a:t>
                      </a:r>
                      <a:r>
                        <a:rPr lang="fr-FR" altLang="zh-CN" sz="1200" kern="1200" dirty="0" smtClean="0">
                          <a:solidFill>
                            <a:srgbClr val="00B050"/>
                          </a:solidFill>
                          <a:latin typeface="+mn-lt"/>
                          <a:ea typeface="+mn-ea"/>
                          <a:cs typeface="+mn-cs"/>
                        </a:rPr>
                        <a:t> DMG comment 2064 </a:t>
                      </a:r>
                      <a:r>
                        <a:rPr lang="fr-FR" altLang="zh-CN" sz="1200" kern="1200" dirty="0" err="1" smtClean="0">
                          <a:solidFill>
                            <a:srgbClr val="00B050"/>
                          </a:solidFill>
                          <a:latin typeface="+mn-lt"/>
                          <a:ea typeface="+mn-ea"/>
                          <a:cs typeface="+mn-cs"/>
                        </a:rPr>
                        <a:t>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LB272-DMG-CIDs-Coordinated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t>
                      </a:r>
                      <a:r>
                        <a:rPr lang="en-US" altLang="zh-CN" sz="1200" kern="1200" dirty="0" err="1" smtClean="0">
                          <a:solidFill>
                            <a:srgbClr val="00B050"/>
                          </a:solidFill>
                          <a:latin typeface="+mn-lt"/>
                          <a:ea typeface="+mn-ea"/>
                          <a:cs typeface="+mn-cs"/>
                        </a:rPr>
                        <a:t>Aboul-Magd</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Comment Resolution -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reporting CID resolution part2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620124450"/>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CIDs on TF Sounding Phase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39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39536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a:t>
            </a:r>
            <a:r>
              <a:rPr lang="en-US" altLang="zh-CN" sz="3200" dirty="0" smtClean="0">
                <a:solidFill>
                  <a:srgbClr val="0000FF"/>
                </a:solidFill>
                <a:cs typeface="Times New Roman" panose="02020603050405020304" pitchFamily="18" charset="0"/>
              </a:rPr>
              <a:t>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784817489"/>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LB272-Misc-Comments-set-2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60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47422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72.5806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945/1302,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1485791751"/>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0.160522273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0.725806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4011371963"/>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(E)</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Naren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18</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dirty="0">
                          <a:effectLst/>
                          <a:latin typeface="Calibri" panose="020F0502020204030204" pitchFamily="34" charset="0"/>
                          <a:ea typeface="宋体" panose="02010600030101010101" pitchFamily="2" charset="-122"/>
                        </a:rPr>
                        <a:t>34</a:t>
                      </a:r>
                      <a:endParaRPr lang="zh-CN" sz="800" dirty="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41</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41</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41</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Yiyan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6</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6</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6</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Zhuqing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736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945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0.160522273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0.5652842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0.7258065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a:t>
            </a:r>
            <a:r>
              <a:rPr lang="en-US" altLang="zh-CN" strike="sngStrike" dirty="0">
                <a:solidFill>
                  <a:schemeClr val="bg1">
                    <a:lumMod val="50000"/>
                  </a:schemeClr>
                </a:solidFill>
                <a:cs typeface="Times New Roman" panose="02020603050405020304" pitchFamily="18" charset="0"/>
              </a:rPr>
              <a:t>	8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156377</TotalTime>
  <Words>2756</Words>
  <Application>Microsoft Office PowerPoint</Application>
  <PresentationFormat>宽屏</PresentationFormat>
  <Paragraphs>855</Paragraphs>
  <Slides>28</Slides>
  <Notes>28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28</vt:i4>
      </vt:variant>
    </vt:vector>
  </HeadingPairs>
  <TitlesOfParts>
    <vt:vector size="3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D1.0 CR Status</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18</cp:revision>
  <cp:lastPrinted>2014-11-04T15:04:57Z</cp:lastPrinted>
  <dcterms:created xsi:type="dcterms:W3CDTF">2007-04-17T18:10:23Z</dcterms:created>
  <dcterms:modified xsi:type="dcterms:W3CDTF">2023-06-13T08:13:54Z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(3)+Q+3vI660cpZUsQaZcfsT5kSBcnumkF5TK5MlK6Btm6dMMzk3L7aln/FTTGMCLwmJlPFiUz7
DN6j5ZMzXe16TNq2oW0mhPccn+cB0vN+6vDI44cijHvvteRj8AIGoXqizfPMZ9pcjo3GMhmG
enmbyAqm4V06kK8ZCPt0AWYxMIxlU5e6BgHxCIBFDrg5a4HMgy/UEo09dx+qhXoROEz5X2No
ss6UzaVL4Igmp0pJVT</vt:lpwstr>
  </property>
  <property fmtid="{D5CDD505-2E9C-101B-9397-08002B2CF9AE}" pid="27" name="_2015_ms_pID_7253431">
    <vt:lpwstr>dVbuVs4stxdWLKEKay7Wy+7S12ZG7KeeMjUvabOzyWKj/HwvkgNmJ8
L6vEjBPBf2ZK5LbYDLo1yd8OHJsCUJFcqMCDxP7TlA7FIA2EzGjcxdU7X5iQOo/zLqsW/Kk0
vafDDqTpLVu/4Hmnxd0HCFIYJn6DkW0mEffBlI1GTI9h9FQ3hcLPrXWRq1CefkrGQGGnfXRh
QKGi+B5C4RqgQ8eg6iL0l48ef2crkLLwZM4q</vt:lpwstr>
  </property>
  <property fmtid="{D5CDD505-2E9C-101B-9397-08002B2CF9AE}" pid="28" name="_2015_ms_pID_7253432">
    <vt:lpwstr>aY+A1KMZZJZxjBbDc1+n3Aw=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