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933" r:id="rId20"/>
    <p:sldId id="1074" r:id="rId21"/>
    <p:sldId id="897" r:id="rId22"/>
    <p:sldId id="1105" r:id="rId23"/>
    <p:sldId id="1106" r:id="rId24"/>
    <p:sldId id="1107" r:id="rId25"/>
    <p:sldId id="842" r:id="rId26"/>
    <p:sldId id="1024" r:id="rId27"/>
    <p:sldId id="107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87" d="100"/>
          <a:sy n="87" d="100"/>
        </p:scale>
        <p:origin x="25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025933392"/>
        <c:axId val="2025923056"/>
      </c:barChart>
      <c:catAx>
        <c:axId val="20259333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025923056"/>
        <c:crosses val="autoZero"/>
        <c:auto val="1"/>
        <c:lblAlgn val="ctr"/>
        <c:lblOffset val="100"/>
        <c:noMultiLvlLbl val="0"/>
      </c:catAx>
      <c:valAx>
        <c:axId val="20259230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2593339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1485791751"/>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0.160522273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0.725806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4011371963"/>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18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41</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6</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736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945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0.160522273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0.5652842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0.7258065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156361</TotalTime>
  <Words>2638</Words>
  <Application>Microsoft Office PowerPoint</Application>
  <PresentationFormat>宽屏</PresentationFormat>
  <Paragraphs>814</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16</cp:revision>
  <cp:lastPrinted>2014-11-04T15:04:57Z</cp:lastPrinted>
  <dcterms:created xsi:type="dcterms:W3CDTF">2007-04-17T18:10:23Z</dcterms:created>
  <dcterms:modified xsi:type="dcterms:W3CDTF">2023-06-12T15:44:14Z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(3)FRZaAIZlDiF7o3q2VE01zPEPfhSvz4YaNyvasPxB4IF/LZ0V2yshW8V4zq2IrH1KTCx+Ojfr
F37LnT0mFKkW9Y8YJqpjPUJVLecdIlGzYA97ToK2FQ4dV+3RmfP9Emk7ZrIOWr+4Fslutd5j
Ia7p5ntURNa9l4UnzY4EoFd9CM/pFFecV/iAEgdonMO7uR0xdQrBhG79o6GR3whJZHRxmI5m
dMNAl7mOcq4zz/dOA9</vt:lpwstr>
  </property>
  <property fmtid="{D5CDD505-2E9C-101B-9397-08002B2CF9AE}" pid="27" name="_2015_ms_pID_7253431">
    <vt:lpwstr>41DvQIOkMq41eAzb/yyIutX+d6QLL3XyzNV45JeR6WhZ2rMy9VuLJR
mUH40ixC4dTEUn17oY9tJ90anMvSwzElWKpd0PJzKEvQsw3FGI1TYtArcFhFKfIZoaYGFw11
6RQfiuFMTc9/G4xNGRtna7/OD6PeL3dIMxuxuqUFffvege5s/E12rbbW9sCh9Kp21c7qzkRM
MjBCe2ro0U6KmSy76zcN5RmYuBS1lDNattFp</vt:lpwstr>
  </property>
  <property fmtid="{D5CDD505-2E9C-101B-9397-08002B2CF9AE}" pid="28" name="_2015_ms_pID_7253432">
    <vt:lpwstr>udjbK8t5s2gD67TAlxXVadg=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