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09" r:id="rId17"/>
    <p:sldId id="1110" r:id="rId18"/>
    <p:sldId id="933" r:id="rId19"/>
    <p:sldId id="1074" r:id="rId20"/>
    <p:sldId id="897" r:id="rId21"/>
    <p:sldId id="1105" r:id="rId22"/>
    <p:sldId id="1106" r:id="rId23"/>
    <p:sldId id="1107" r:id="rId24"/>
    <p:sldId id="842" r:id="rId25"/>
    <p:sldId id="1024" r:id="rId26"/>
    <p:sldId id="1071" r:id="rId2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27" autoAdjust="0"/>
    <p:restoredTop sz="89502" autoAdjust="0"/>
  </p:normalViewPr>
  <p:slideViewPr>
    <p:cSldViewPr>
      <p:cViewPr varScale="1">
        <p:scale>
          <a:sx n="87" d="100"/>
          <a:sy n="87" d="100"/>
        </p:scale>
        <p:origin x="259"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603306992"/>
        <c:axId val="603307536"/>
      </c:barChart>
      <c:catAx>
        <c:axId val="60330699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603307536"/>
        <c:crosses val="autoZero"/>
        <c:auto val="1"/>
        <c:lblAlgn val="ctr"/>
        <c:lblOffset val="100"/>
        <c:noMultiLvlLbl val="0"/>
      </c:catAx>
      <c:valAx>
        <c:axId val="60330753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0330699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27613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6443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46099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78935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smtClean="0"/>
              <a:t>[V] Claudio da Silva, Meta </a:t>
            </a:r>
            <a:r>
              <a:rPr lang="zh-CN" altLang="en-US" dirty="0" smtClean="0"/>
              <a:t>对所有人说：    下午 </a:t>
            </a:r>
            <a:r>
              <a:rPr lang="en-US" altLang="zh-CN" dirty="0" smtClean="0"/>
              <a:t>10:08</a:t>
            </a:r>
          </a:p>
          <a:p>
            <a:r>
              <a:rPr lang="en-US" dirty="0" smtClean="0"/>
              <a:t>SHIRAKAWA Atsushi &lt;shirakawa.atsushi@sharp.co.jp&gt;</a:t>
            </a:r>
          </a:p>
          <a:p>
            <a:r>
              <a:rPr lang="en-US" dirty="0" smtClean="0"/>
              <a:t>[V] Claudio da Silva, Meta </a:t>
            </a:r>
            <a:r>
              <a:rPr lang="zh-CN" altLang="en-US" dirty="0" smtClean="0"/>
              <a:t>对所有人说：    下午 </a:t>
            </a:r>
            <a:r>
              <a:rPr lang="en-US" altLang="zh-CN" dirty="0" smtClean="0"/>
              <a:t>10:08</a:t>
            </a:r>
          </a:p>
          <a:p>
            <a:r>
              <a:rPr lang="en-US" dirty="0" smtClean="0"/>
              <a:t>Atsushi </a:t>
            </a:r>
            <a:r>
              <a:rPr lang="en-US" dirty="0" err="1" smtClean="0"/>
              <a:t>Shirakawa</a:t>
            </a:r>
            <a:r>
              <a:rPr lang="en-US" dirty="0" smtClean="0"/>
              <a:t> &lt;shirakawa.atsushi@ieee.org&gt;</a:t>
            </a:r>
            <a:endParaRPr lang="en-US" dirty="0"/>
          </a:p>
        </p:txBody>
      </p:sp>
    </p:spTree>
    <p:extLst>
      <p:ext uri="{BB962C8B-B14F-4D97-AF65-F5344CB8AC3E}">
        <p14:creationId xmlns:p14="http://schemas.microsoft.com/office/powerpoint/2010/main" val="41631812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0949</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r3</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part 2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2023-06-5</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422460078"/>
              </p:ext>
            </p:extLst>
          </p:nvPr>
        </p:nvGraphicFramePr>
        <p:xfrm>
          <a:off x="3429000" y="1752600"/>
          <a:ext cx="8305801" cy="243211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and Proposed Modifications to Annex 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23/0910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LB272-DMG-CIDs-Coordinated Monostatic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LB272_Comment_resolution_for_SBP_procedure_CID_1625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t>
                      </a:r>
                      <a:r>
                        <a:rPr lang="en-US" altLang="zh-CN" sz="1200" kern="1200" dirty="0" err="1" smtClean="0">
                          <a:solidFill>
                            <a:schemeClr val="tx1"/>
                          </a:solidFill>
                          <a:latin typeface="+mn-lt"/>
                          <a:ea typeface="+mn-ea"/>
                          <a:cs typeface="+mn-cs"/>
                        </a:rPr>
                        <a:t>Aboul-Magd</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Comment Resolution -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51125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2969792525"/>
              </p:ext>
            </p:extLst>
          </p:nvPr>
        </p:nvGraphicFramePr>
        <p:xfrm>
          <a:off x="3429000" y="1752600"/>
          <a:ext cx="8305801" cy="199475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23/0910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LB272-DMG-CIDs-Coordinated Monostatic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t>
                      </a:r>
                      <a:r>
                        <a:rPr lang="en-US" altLang="zh-CN" sz="1200" kern="1200" dirty="0" err="1" smtClean="0">
                          <a:solidFill>
                            <a:schemeClr val="tx1"/>
                          </a:solidFill>
                          <a:latin typeface="+mn-lt"/>
                          <a:ea typeface="+mn-ea"/>
                          <a:cs typeface="+mn-cs"/>
                        </a:rPr>
                        <a:t>Aboul-Magd</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Comment Resolution -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reporting CID resolution part2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Threshold-based Reporting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40206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3761179517"/>
              </p:ext>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3076131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63.2104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823/1302,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3557031018"/>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0.066052227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0.5660522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0.632104</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a16="http://schemas.microsoft.com/office/drawing/2014/main" xmlns=""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729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725399371"/>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8</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103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77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46</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100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28</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(E)</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226</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214</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214</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17</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10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10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61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Dongguk</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80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Naren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126</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28</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28</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100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18</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34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41</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41</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51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17</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12</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12</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12</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8</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Yiyan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Zhuqing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3</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15</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972</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330</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0.066052227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0.5660522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0.6321045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cxnSp>
        <p:nvCxnSpPr>
          <p:cNvPr id="10" name="直接箭头连接符 9"/>
          <p:cNvCxnSpPr/>
          <p:nvPr/>
        </p:nvCxnSpPr>
        <p:spPr bwMode="auto">
          <a:xfrm>
            <a:off x="533400" y="1524000"/>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 name="Title 1"/>
          <p:cNvSpPr>
            <a:spLocks noGrp="1"/>
          </p:cNvSpPr>
          <p:nvPr>
            <p:ph type="title"/>
          </p:nvPr>
        </p:nvSpPr>
        <p:spPr>
          <a:xfrm>
            <a:off x="189479" y="1233055"/>
            <a:ext cx="1752600" cy="304800"/>
          </a:xfrm>
        </p:spPr>
        <p:txBody>
          <a:bodyPr/>
          <a:lstStyle/>
          <a:p>
            <a:r>
              <a:rPr lang="en-US" altLang="zh-CN" sz="1600" b="0" dirty="0" smtClean="0"/>
              <a:t>Email address?</a:t>
            </a:r>
            <a:endParaRPr lang="en-GB" sz="1600" b="0" dirty="0"/>
          </a:p>
        </p:txBody>
      </p:sp>
    </p:spTree>
    <p:extLst>
      <p:ext uri="{BB962C8B-B14F-4D97-AF65-F5344CB8AC3E}">
        <p14:creationId xmlns:p14="http://schemas.microsoft.com/office/powerpoint/2010/main" val="3680140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5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r>
              <a:rPr lang="en-US" altLang="zh-CN" dirty="0">
                <a:cs typeface="Times New Roman" panose="02020603050405020304" pitchFamily="18" charset="0"/>
              </a:rPr>
              <a:t>– CAC</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 </a:t>
            </a:r>
            <a:r>
              <a:rPr lang="en-US" altLang="zh-CN" dirty="0">
                <a:solidFill>
                  <a:srgbClr val="00B0F0"/>
                </a:solidFill>
                <a:cs typeface="Times New Roman" panose="02020603050405020304" pitchFamily="18" charset="0"/>
              </a:rPr>
              <a:t>	8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12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15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156078</TotalTime>
  <Words>2502</Words>
  <Application>Microsoft Office PowerPoint</Application>
  <PresentationFormat>宽屏</PresentationFormat>
  <Paragraphs>765</Paragraphs>
  <Slides>26</Slides>
  <Notes>26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26</vt:i4>
      </vt:variant>
    </vt:vector>
  </HeadingPairs>
  <TitlesOfParts>
    <vt:vector size="3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June teleconference part 2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Email address?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5961</cp:revision>
  <cp:lastPrinted>2014-11-04T15:04:57Z</cp:lastPrinted>
  <dcterms:created xsi:type="dcterms:W3CDTF">2007-04-17T18:10:23Z</dcterms:created>
  <dcterms:modified xsi:type="dcterms:W3CDTF">2023-06-05T13:47:45Z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(3)bqMDF7AvgL+UHRX0Hw4GFjdVebzvQ2kja/c21ADEFErialBn8LK1HLTzoUkk0tBtHFvK4kDj
O/mKSRxuP07XmVvWFPp11xHl889JlIg31f1CP89gWXV/Cfp03BgnGaMotsE1lisexgm478D4
9n7reC9p+UIb1aSzRKT+0nd1WVBgn7HRjgB3rvZiOL2T/LVa0NsH5B6QFKQIJkbq7UYT6hvK
xw9HCtoui2f0vOfdfR</vt:lpwstr>
  </property>
  <property fmtid="{D5CDD505-2E9C-101B-9397-08002B2CF9AE}" pid="27" name="_2015_ms_pID_7253431">
    <vt:lpwstr>Oo1nkOZ4HE076EpX2benRtsjGLf6btpgpQXx1jI7NuIIh0Qk+QfRUp
2o7Zp7xCojZ3SDuxy+KbdfvLD7XponA6FM3q77/IAElVLpovgVtSswurbLSYRz76ORaXQ3P2
sIqcomQJuM13oO5r12WZi9EKmlqB6YKqmOPqTNz3AxaxiepL2xm+4c3PO9Dmf8E/yiOrltSm
11LO4Ccr5Z3KVtLOPYdf+BqRaA2pFAEKOftD</vt:lpwstr>
  </property>
  <property fmtid="{D5CDD505-2E9C-101B-9397-08002B2CF9AE}" pid="28" name="_2015_ms_pID_7253432">
    <vt:lpwstr>EyF/q5FdvvgcKnppw5DKFds=</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